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9"/>
  </p:notesMasterIdLst>
  <p:sldIdLst>
    <p:sldId id="256" r:id="rId2"/>
    <p:sldId id="392" r:id="rId3"/>
    <p:sldId id="382" r:id="rId4"/>
    <p:sldId id="384" r:id="rId5"/>
    <p:sldId id="383" r:id="rId6"/>
    <p:sldId id="388" r:id="rId7"/>
    <p:sldId id="385" r:id="rId8"/>
    <p:sldId id="386" r:id="rId9"/>
    <p:sldId id="387" r:id="rId10"/>
    <p:sldId id="390" r:id="rId11"/>
    <p:sldId id="378" r:id="rId12"/>
    <p:sldId id="380" r:id="rId13"/>
    <p:sldId id="379" r:id="rId14"/>
    <p:sldId id="381" r:id="rId15"/>
    <p:sldId id="262" r:id="rId16"/>
    <p:sldId id="389" r:id="rId17"/>
    <p:sldId id="39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A8DF0-73E1-43CA-B085-045920265385}" type="doc">
      <dgm:prSet loTypeId="urn:microsoft.com/office/officeart/2005/8/layout/cycle3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61C5378D-791E-4DE6-9EB9-269E690DA68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Экскурсии</a:t>
          </a:r>
        </a:p>
      </dgm:t>
    </dgm:pt>
    <dgm:pt modelId="{CD40DFC3-7858-43B1-B630-520CEECDD335}" type="parTrans" cxnId="{012A4813-30EC-4D9F-A0C6-E3B93C5C2850}">
      <dgm:prSet/>
      <dgm:spPr/>
      <dgm:t>
        <a:bodyPr/>
        <a:lstStyle/>
        <a:p>
          <a:endParaRPr lang="ru-RU"/>
        </a:p>
      </dgm:t>
    </dgm:pt>
    <dgm:pt modelId="{EDFA4A95-75E3-4FB9-84A4-55AE2C907382}" type="sibTrans" cxnId="{012A4813-30EC-4D9F-A0C6-E3B93C5C2850}">
      <dgm:prSet/>
      <dgm:spPr/>
      <dgm:t>
        <a:bodyPr/>
        <a:lstStyle/>
        <a:p>
          <a:endParaRPr lang="ru-RU"/>
        </a:p>
      </dgm:t>
    </dgm:pt>
    <dgm:pt modelId="{E5579D8E-24D4-486F-B925-D464A14FB0E6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Акции</a:t>
          </a:r>
        </a:p>
      </dgm:t>
    </dgm:pt>
    <dgm:pt modelId="{EF970E80-0DE8-4E0B-A845-8B897D329375}" type="parTrans" cxnId="{FB6E5F0D-2FE7-45AD-AFD0-127028575F43}">
      <dgm:prSet/>
      <dgm:spPr/>
      <dgm:t>
        <a:bodyPr/>
        <a:lstStyle/>
        <a:p>
          <a:endParaRPr lang="ru-RU"/>
        </a:p>
      </dgm:t>
    </dgm:pt>
    <dgm:pt modelId="{2B1FBE4E-48BB-4F8F-9134-A80C1CE6838E}" type="sibTrans" cxnId="{FB6E5F0D-2FE7-45AD-AFD0-127028575F43}">
      <dgm:prSet/>
      <dgm:spPr/>
      <dgm:t>
        <a:bodyPr/>
        <a:lstStyle/>
        <a:p>
          <a:endParaRPr lang="ru-RU"/>
        </a:p>
      </dgm:t>
    </dgm:pt>
    <dgm:pt modelId="{30019D27-68BF-4807-959D-AF59C63A2A23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Праздники</a:t>
          </a:r>
        </a:p>
      </dgm:t>
    </dgm:pt>
    <dgm:pt modelId="{8CC15C4F-F97F-4F00-A22D-F1CA89463586}" type="parTrans" cxnId="{8D4222D5-AC2C-4FB9-B512-8CA5F438C3B9}">
      <dgm:prSet/>
      <dgm:spPr/>
      <dgm:t>
        <a:bodyPr/>
        <a:lstStyle/>
        <a:p>
          <a:endParaRPr lang="ru-RU"/>
        </a:p>
      </dgm:t>
    </dgm:pt>
    <dgm:pt modelId="{2BF332DF-61C7-4EED-AC57-9CFB0A78B9A5}" type="sibTrans" cxnId="{8D4222D5-AC2C-4FB9-B512-8CA5F438C3B9}">
      <dgm:prSet/>
      <dgm:spPr/>
      <dgm:t>
        <a:bodyPr/>
        <a:lstStyle/>
        <a:p>
          <a:endParaRPr lang="ru-RU"/>
        </a:p>
      </dgm:t>
    </dgm:pt>
    <dgm:pt modelId="{E87C023B-C3BD-47E6-852B-020658AB63B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Проектная деятельность</a:t>
          </a:r>
        </a:p>
      </dgm:t>
    </dgm:pt>
    <dgm:pt modelId="{027312B2-B52B-44F9-95AC-607C5970747E}" type="parTrans" cxnId="{34052A32-A04E-41A8-A5E1-4253AC0C19DD}">
      <dgm:prSet/>
      <dgm:spPr/>
      <dgm:t>
        <a:bodyPr/>
        <a:lstStyle/>
        <a:p>
          <a:endParaRPr lang="ru-RU"/>
        </a:p>
      </dgm:t>
    </dgm:pt>
    <dgm:pt modelId="{A67BC5B1-AE3A-4C9F-950B-9E4BF3F01909}" type="sibTrans" cxnId="{34052A32-A04E-41A8-A5E1-4253AC0C19DD}">
      <dgm:prSet/>
      <dgm:spPr/>
      <dgm:t>
        <a:bodyPr/>
        <a:lstStyle/>
        <a:p>
          <a:endParaRPr lang="ru-RU"/>
        </a:p>
      </dgm:t>
    </dgm:pt>
    <dgm:pt modelId="{A3EF350D-05A9-41FD-BA1E-A86D7A50058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Кружковая работа</a:t>
          </a:r>
        </a:p>
      </dgm:t>
    </dgm:pt>
    <dgm:pt modelId="{FE26A3E0-CFCA-4CCE-A920-ABBF93BD5AA4}" type="parTrans" cxnId="{B4FDF95F-056B-4D96-81F5-25F43A02A3C8}">
      <dgm:prSet/>
      <dgm:spPr/>
      <dgm:t>
        <a:bodyPr/>
        <a:lstStyle/>
        <a:p>
          <a:endParaRPr lang="ru-RU"/>
        </a:p>
      </dgm:t>
    </dgm:pt>
    <dgm:pt modelId="{8BED8E0F-18CF-44A3-9AFA-2A467A317726}" type="sibTrans" cxnId="{B4FDF95F-056B-4D96-81F5-25F43A02A3C8}">
      <dgm:prSet/>
      <dgm:spPr/>
      <dgm:t>
        <a:bodyPr/>
        <a:lstStyle/>
        <a:p>
          <a:endParaRPr lang="ru-RU"/>
        </a:p>
      </dgm:t>
    </dgm:pt>
    <dgm:pt modelId="{388150A5-141F-4035-A769-F6F1A5C2E427}" type="pres">
      <dgm:prSet presAssocID="{34BA8DF0-73E1-43CA-B085-045920265385}" presName="Name0" presStyleCnt="0">
        <dgm:presLayoutVars>
          <dgm:dir/>
          <dgm:resizeHandles val="exact"/>
        </dgm:presLayoutVars>
      </dgm:prSet>
      <dgm:spPr/>
    </dgm:pt>
    <dgm:pt modelId="{B14C7348-B2E8-4A21-B7FD-F4C5E9C0197B}" type="pres">
      <dgm:prSet presAssocID="{34BA8DF0-73E1-43CA-B085-045920265385}" presName="cycle" presStyleCnt="0"/>
      <dgm:spPr/>
    </dgm:pt>
    <dgm:pt modelId="{BF397EC2-263A-44F2-BCDA-7E8AC597FC8A}" type="pres">
      <dgm:prSet presAssocID="{61C5378D-791E-4DE6-9EB9-269E690DA68E}" presName="nodeFirstNode" presStyleLbl="node1" presStyleIdx="0" presStyleCnt="5" custRadScaleRad="109854" custRadScaleInc="-1426">
        <dgm:presLayoutVars>
          <dgm:bulletEnabled val="1"/>
        </dgm:presLayoutVars>
      </dgm:prSet>
      <dgm:spPr/>
    </dgm:pt>
    <dgm:pt modelId="{502C8872-420D-469A-9B3D-F17A66F5473E}" type="pres">
      <dgm:prSet presAssocID="{EDFA4A95-75E3-4FB9-84A4-55AE2C907382}" presName="sibTransFirstNode" presStyleLbl="bgShp" presStyleIdx="0" presStyleCnt="1"/>
      <dgm:spPr/>
    </dgm:pt>
    <dgm:pt modelId="{F1CEEBEB-4295-4336-898B-32775EA7D52A}" type="pres">
      <dgm:prSet presAssocID="{E5579D8E-24D4-486F-B925-D464A14FB0E6}" presName="nodeFollowingNodes" presStyleLbl="node1" presStyleIdx="1" presStyleCnt="5" custRadScaleRad="138554" custRadScaleInc="6986">
        <dgm:presLayoutVars>
          <dgm:bulletEnabled val="1"/>
        </dgm:presLayoutVars>
      </dgm:prSet>
      <dgm:spPr/>
    </dgm:pt>
    <dgm:pt modelId="{C6CA3A5A-F7B2-4182-8051-D162DDEB7940}" type="pres">
      <dgm:prSet presAssocID="{30019D27-68BF-4807-959D-AF59C63A2A23}" presName="nodeFollowingNodes" presStyleLbl="node1" presStyleIdx="2" presStyleCnt="5" custRadScaleRad="115649" custRadScaleInc="-16766">
        <dgm:presLayoutVars>
          <dgm:bulletEnabled val="1"/>
        </dgm:presLayoutVars>
      </dgm:prSet>
      <dgm:spPr/>
    </dgm:pt>
    <dgm:pt modelId="{B9737C07-F833-4A90-B6B8-E80B3DE14303}" type="pres">
      <dgm:prSet presAssocID="{E87C023B-C3BD-47E6-852B-020658AB63BE}" presName="nodeFollowingNodes" presStyleLbl="node1" presStyleIdx="3" presStyleCnt="5" custRadScaleRad="115639" custRadScaleInc="8782">
        <dgm:presLayoutVars>
          <dgm:bulletEnabled val="1"/>
        </dgm:presLayoutVars>
      </dgm:prSet>
      <dgm:spPr/>
    </dgm:pt>
    <dgm:pt modelId="{3B0A73B0-255B-4CF7-9B3B-A2C4AE2B1237}" type="pres">
      <dgm:prSet presAssocID="{A3EF350D-05A9-41FD-BA1E-A86D7A50058B}" presName="nodeFollowingNodes" presStyleLbl="node1" presStyleIdx="4" presStyleCnt="5" custRadScaleRad="136771" custRadScaleInc="-9558">
        <dgm:presLayoutVars>
          <dgm:bulletEnabled val="1"/>
        </dgm:presLayoutVars>
      </dgm:prSet>
      <dgm:spPr/>
    </dgm:pt>
  </dgm:ptLst>
  <dgm:cxnLst>
    <dgm:cxn modelId="{FB6E5F0D-2FE7-45AD-AFD0-127028575F43}" srcId="{34BA8DF0-73E1-43CA-B085-045920265385}" destId="{E5579D8E-24D4-486F-B925-D464A14FB0E6}" srcOrd="1" destOrd="0" parTransId="{EF970E80-0DE8-4E0B-A845-8B897D329375}" sibTransId="{2B1FBE4E-48BB-4F8F-9134-A80C1CE6838E}"/>
    <dgm:cxn modelId="{012A4813-30EC-4D9F-A0C6-E3B93C5C2850}" srcId="{34BA8DF0-73E1-43CA-B085-045920265385}" destId="{61C5378D-791E-4DE6-9EB9-269E690DA68E}" srcOrd="0" destOrd="0" parTransId="{CD40DFC3-7858-43B1-B630-520CEECDD335}" sibTransId="{EDFA4A95-75E3-4FB9-84A4-55AE2C907382}"/>
    <dgm:cxn modelId="{4D3AEB17-896A-463E-AD92-E18BF41D5C2B}" type="presOf" srcId="{E5579D8E-24D4-486F-B925-D464A14FB0E6}" destId="{F1CEEBEB-4295-4336-898B-32775EA7D52A}" srcOrd="0" destOrd="0" presId="urn:microsoft.com/office/officeart/2005/8/layout/cycle3"/>
    <dgm:cxn modelId="{34052A32-A04E-41A8-A5E1-4253AC0C19DD}" srcId="{34BA8DF0-73E1-43CA-B085-045920265385}" destId="{E87C023B-C3BD-47E6-852B-020658AB63BE}" srcOrd="3" destOrd="0" parTransId="{027312B2-B52B-44F9-95AC-607C5970747E}" sibTransId="{A67BC5B1-AE3A-4C9F-950B-9E4BF3F01909}"/>
    <dgm:cxn modelId="{0B935D34-093C-4B86-A56B-5767065CF598}" type="presOf" srcId="{E87C023B-C3BD-47E6-852B-020658AB63BE}" destId="{B9737C07-F833-4A90-B6B8-E80B3DE14303}" srcOrd="0" destOrd="0" presId="urn:microsoft.com/office/officeart/2005/8/layout/cycle3"/>
    <dgm:cxn modelId="{B4FDF95F-056B-4D96-81F5-25F43A02A3C8}" srcId="{34BA8DF0-73E1-43CA-B085-045920265385}" destId="{A3EF350D-05A9-41FD-BA1E-A86D7A50058B}" srcOrd="4" destOrd="0" parTransId="{FE26A3E0-CFCA-4CCE-A920-ABBF93BD5AA4}" sibTransId="{8BED8E0F-18CF-44A3-9AFA-2A467A317726}"/>
    <dgm:cxn modelId="{DC13CB45-D5DA-4B7F-A4BB-F6CF05EF47F7}" type="presOf" srcId="{30019D27-68BF-4807-959D-AF59C63A2A23}" destId="{C6CA3A5A-F7B2-4182-8051-D162DDEB7940}" srcOrd="0" destOrd="0" presId="urn:microsoft.com/office/officeart/2005/8/layout/cycle3"/>
    <dgm:cxn modelId="{0D0E2073-97DE-41EC-B376-FB55744AA428}" type="presOf" srcId="{61C5378D-791E-4DE6-9EB9-269E690DA68E}" destId="{BF397EC2-263A-44F2-BCDA-7E8AC597FC8A}" srcOrd="0" destOrd="0" presId="urn:microsoft.com/office/officeart/2005/8/layout/cycle3"/>
    <dgm:cxn modelId="{DB43BE54-9D0C-42C4-B45F-5144F139AB00}" type="presOf" srcId="{A3EF350D-05A9-41FD-BA1E-A86D7A50058B}" destId="{3B0A73B0-255B-4CF7-9B3B-A2C4AE2B1237}" srcOrd="0" destOrd="0" presId="urn:microsoft.com/office/officeart/2005/8/layout/cycle3"/>
    <dgm:cxn modelId="{0BA94CBC-1F76-4F8D-8B05-8BF4A2DEE27C}" type="presOf" srcId="{EDFA4A95-75E3-4FB9-84A4-55AE2C907382}" destId="{502C8872-420D-469A-9B3D-F17A66F5473E}" srcOrd="0" destOrd="0" presId="urn:microsoft.com/office/officeart/2005/8/layout/cycle3"/>
    <dgm:cxn modelId="{5A1747CA-1FF5-4460-AA6F-FCBB559789FA}" type="presOf" srcId="{34BA8DF0-73E1-43CA-B085-045920265385}" destId="{388150A5-141F-4035-A769-F6F1A5C2E427}" srcOrd="0" destOrd="0" presId="urn:microsoft.com/office/officeart/2005/8/layout/cycle3"/>
    <dgm:cxn modelId="{8D4222D5-AC2C-4FB9-B512-8CA5F438C3B9}" srcId="{34BA8DF0-73E1-43CA-B085-045920265385}" destId="{30019D27-68BF-4807-959D-AF59C63A2A23}" srcOrd="2" destOrd="0" parTransId="{8CC15C4F-F97F-4F00-A22D-F1CA89463586}" sibTransId="{2BF332DF-61C7-4EED-AC57-9CFB0A78B9A5}"/>
    <dgm:cxn modelId="{5FDA8E7B-F95C-4CE6-BEAE-347E6E05D465}" type="presParOf" srcId="{388150A5-141F-4035-A769-F6F1A5C2E427}" destId="{B14C7348-B2E8-4A21-B7FD-F4C5E9C0197B}" srcOrd="0" destOrd="0" presId="urn:microsoft.com/office/officeart/2005/8/layout/cycle3"/>
    <dgm:cxn modelId="{3326C7DF-3BB2-4A1C-97C3-C15F02D3AA06}" type="presParOf" srcId="{B14C7348-B2E8-4A21-B7FD-F4C5E9C0197B}" destId="{BF397EC2-263A-44F2-BCDA-7E8AC597FC8A}" srcOrd="0" destOrd="0" presId="urn:microsoft.com/office/officeart/2005/8/layout/cycle3"/>
    <dgm:cxn modelId="{577D19E7-045A-4325-A48C-6443208CD61D}" type="presParOf" srcId="{B14C7348-B2E8-4A21-B7FD-F4C5E9C0197B}" destId="{502C8872-420D-469A-9B3D-F17A66F5473E}" srcOrd="1" destOrd="0" presId="urn:microsoft.com/office/officeart/2005/8/layout/cycle3"/>
    <dgm:cxn modelId="{ED8AC5B3-A357-42AB-956B-BD6521EB39ED}" type="presParOf" srcId="{B14C7348-B2E8-4A21-B7FD-F4C5E9C0197B}" destId="{F1CEEBEB-4295-4336-898B-32775EA7D52A}" srcOrd="2" destOrd="0" presId="urn:microsoft.com/office/officeart/2005/8/layout/cycle3"/>
    <dgm:cxn modelId="{653A71A0-66A2-4986-AFDE-B11335F6D9C6}" type="presParOf" srcId="{B14C7348-B2E8-4A21-B7FD-F4C5E9C0197B}" destId="{C6CA3A5A-F7B2-4182-8051-D162DDEB7940}" srcOrd="3" destOrd="0" presId="urn:microsoft.com/office/officeart/2005/8/layout/cycle3"/>
    <dgm:cxn modelId="{EA893B9E-55BE-4C03-980C-CEB2ADD57CB7}" type="presParOf" srcId="{B14C7348-B2E8-4A21-B7FD-F4C5E9C0197B}" destId="{B9737C07-F833-4A90-B6B8-E80B3DE14303}" srcOrd="4" destOrd="0" presId="urn:microsoft.com/office/officeart/2005/8/layout/cycle3"/>
    <dgm:cxn modelId="{7FF4496D-8F2A-4505-97F2-E39195B14826}" type="presParOf" srcId="{B14C7348-B2E8-4A21-B7FD-F4C5E9C0197B}" destId="{3B0A73B0-255B-4CF7-9B3B-A2C4AE2B1237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C8872-420D-469A-9B3D-F17A66F5473E}">
      <dsp:nvSpPr>
        <dsp:cNvPr id="0" name=""/>
        <dsp:cNvSpPr/>
      </dsp:nvSpPr>
      <dsp:spPr>
        <a:xfrm>
          <a:off x="1996748" y="-35563"/>
          <a:ext cx="5370012" cy="5370012"/>
        </a:xfrm>
        <a:prstGeom prst="circularArrow">
          <a:avLst>
            <a:gd name="adj1" fmla="val 5544"/>
            <a:gd name="adj2" fmla="val 330680"/>
            <a:gd name="adj3" fmla="val 13748735"/>
            <a:gd name="adj4" fmla="val 17402534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97EC2-263A-44F2-BCDA-7E8AC597FC8A}">
      <dsp:nvSpPr>
        <dsp:cNvPr id="0" name=""/>
        <dsp:cNvSpPr/>
      </dsp:nvSpPr>
      <dsp:spPr>
        <a:xfrm>
          <a:off x="3409751" y="0"/>
          <a:ext cx="2544008" cy="127200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Экскурсии</a:t>
          </a:r>
        </a:p>
      </dsp:txBody>
      <dsp:txXfrm>
        <a:off x="3471845" y="62094"/>
        <a:ext cx="2419820" cy="1147816"/>
      </dsp:txXfrm>
    </dsp:sp>
    <dsp:sp modelId="{F1CEEBEB-4295-4336-898B-32775EA7D52A}">
      <dsp:nvSpPr>
        <dsp:cNvPr id="0" name=""/>
        <dsp:cNvSpPr/>
      </dsp:nvSpPr>
      <dsp:spPr>
        <a:xfrm>
          <a:off x="6528482" y="1533025"/>
          <a:ext cx="2544008" cy="127200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Акции</a:t>
          </a:r>
        </a:p>
      </dsp:txBody>
      <dsp:txXfrm>
        <a:off x="6590576" y="1595119"/>
        <a:ext cx="2419820" cy="1147816"/>
      </dsp:txXfrm>
    </dsp:sp>
    <dsp:sp modelId="{C6CA3A5A-F7B2-4182-8051-D162DDEB7940}">
      <dsp:nvSpPr>
        <dsp:cNvPr id="0" name=""/>
        <dsp:cNvSpPr/>
      </dsp:nvSpPr>
      <dsp:spPr>
        <a:xfrm>
          <a:off x="5354287" y="4128023"/>
          <a:ext cx="2544008" cy="127200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Праздники</a:t>
          </a:r>
        </a:p>
      </dsp:txBody>
      <dsp:txXfrm>
        <a:off x="5416381" y="4190117"/>
        <a:ext cx="2419820" cy="1147816"/>
      </dsp:txXfrm>
    </dsp:sp>
    <dsp:sp modelId="{B9737C07-F833-4A90-B6B8-E80B3DE14303}">
      <dsp:nvSpPr>
        <dsp:cNvPr id="0" name=""/>
        <dsp:cNvSpPr/>
      </dsp:nvSpPr>
      <dsp:spPr>
        <a:xfrm>
          <a:off x="1700625" y="4143275"/>
          <a:ext cx="2544008" cy="127200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Проектная деятельность</a:t>
          </a:r>
        </a:p>
      </dsp:txBody>
      <dsp:txXfrm>
        <a:off x="1762719" y="4205369"/>
        <a:ext cx="2419820" cy="1147816"/>
      </dsp:txXfrm>
    </dsp:sp>
    <dsp:sp modelId="{3B0A73B0-255B-4CF7-9B3B-A2C4AE2B1237}">
      <dsp:nvSpPr>
        <dsp:cNvPr id="0" name=""/>
        <dsp:cNvSpPr/>
      </dsp:nvSpPr>
      <dsp:spPr>
        <a:xfrm>
          <a:off x="386770" y="1624952"/>
          <a:ext cx="2544008" cy="127200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Кружковая работа</a:t>
          </a:r>
        </a:p>
      </dsp:txBody>
      <dsp:txXfrm>
        <a:off x="448864" y="1687046"/>
        <a:ext cx="2419820" cy="1147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5230-1E38-4D77-80F8-BC08EAFE6297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3B512-B892-4C46-8154-56FA0A4FA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7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02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1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1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4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67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8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5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4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7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57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2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F5BE7-4ED4-4B6F-B261-663711860BB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093C254-387C-4A34-B415-B9414B0C4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370F7-9B9F-4536-92E9-354F842B0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Воспитание грамотного экологического поведения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43050F-FBE2-4C63-8E75-B22E76C84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Учитель биологии, руководитель ШНОУ «БРИГ» Старостенко В.Г. </a:t>
            </a:r>
          </a:p>
        </p:txBody>
      </p:sp>
    </p:spTree>
    <p:extLst>
      <p:ext uri="{BB962C8B-B14F-4D97-AF65-F5344CB8AC3E}">
        <p14:creationId xmlns:p14="http://schemas.microsoft.com/office/powerpoint/2010/main" val="173688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AA38A-7B3F-4AF3-B7F1-A685FFAF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91" y="399290"/>
            <a:ext cx="11049000" cy="1356360"/>
          </a:xfrm>
        </p:spPr>
        <p:txBody>
          <a:bodyPr/>
          <a:lstStyle/>
          <a:p>
            <a:r>
              <a:rPr lang="ru-RU" dirty="0"/>
              <a:t>Короче говоря, классное было путешествие!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8061C-D96C-4CE4-BB43-0D70EA672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52710C7-B132-404D-A707-E76C586CF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" b="32741"/>
          <a:stretch/>
        </p:blipFill>
        <p:spPr bwMode="auto">
          <a:xfrm>
            <a:off x="618491" y="1453900"/>
            <a:ext cx="5589270" cy="50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C2E6AD8-0703-423E-9D41-BADBF749E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9494"/>
          <a:stretch/>
        </p:blipFill>
        <p:spPr bwMode="auto">
          <a:xfrm>
            <a:off x="6617374" y="1453900"/>
            <a:ext cx="4637728" cy="50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5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EDA863-563E-4C17-AD3E-909A0120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 r="-748" b="22582"/>
          <a:stretch/>
        </p:blipFill>
        <p:spPr bwMode="auto">
          <a:xfrm>
            <a:off x="9458960" y="3648820"/>
            <a:ext cx="2412717" cy="262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79E480-F25C-4C87-8E36-5B46E2A5DDA4}"/>
              </a:ext>
            </a:extLst>
          </p:cNvPr>
          <p:cNvSpPr/>
          <p:nvPr/>
        </p:nvSpPr>
        <p:spPr>
          <a:xfrm>
            <a:off x="2572066" y="667435"/>
            <a:ext cx="77403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"Сохрани дерево. Сдай макулатуру«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Ученика 5Б класса Голубкина Владимира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5D9FB02-202E-42B8-A6C0-40362F9F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92141"/>
              </p:ext>
            </p:extLst>
          </p:nvPr>
        </p:nvGraphicFramePr>
        <p:xfrm>
          <a:off x="497839" y="2046046"/>
          <a:ext cx="6722746" cy="4144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020">
                  <a:extLst>
                    <a:ext uri="{9D8B030D-6E8A-4147-A177-3AD203B41FA5}">
                      <a16:colId xmlns:a16="http://schemas.microsoft.com/office/drawing/2014/main" val="2558706430"/>
                    </a:ext>
                  </a:extLst>
                </a:gridCol>
                <a:gridCol w="3884177">
                  <a:extLst>
                    <a:ext uri="{9D8B030D-6E8A-4147-A177-3AD203B41FA5}">
                      <a16:colId xmlns:a16="http://schemas.microsoft.com/office/drawing/2014/main" val="4052377696"/>
                    </a:ext>
                  </a:extLst>
                </a:gridCol>
                <a:gridCol w="864560">
                  <a:extLst>
                    <a:ext uri="{9D8B030D-6E8A-4147-A177-3AD203B41FA5}">
                      <a16:colId xmlns:a16="http://schemas.microsoft.com/office/drawing/2014/main" val="162334156"/>
                    </a:ext>
                  </a:extLst>
                </a:gridCol>
                <a:gridCol w="1321989">
                  <a:extLst>
                    <a:ext uri="{9D8B030D-6E8A-4147-A177-3AD203B41FA5}">
                      <a16:colId xmlns:a16="http://schemas.microsoft.com/office/drawing/2014/main" val="91842456"/>
                    </a:ext>
                  </a:extLst>
                </a:gridCol>
              </a:tblGrid>
              <a:tr h="7506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опроса, 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55073"/>
                  </a:ext>
                </a:extLst>
              </a:tr>
              <a:tr h="359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373476"/>
                  </a:ext>
                </a:extLst>
              </a:tr>
              <a:tr h="1141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знаете что сдавая макулатуру вы сохраняете жизнь дереву?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072463"/>
                  </a:ext>
                </a:extLst>
              </a:tr>
              <a:tr h="1141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знаете где в данном районе находится пункт сдачи приёма макулатуры?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474388"/>
                  </a:ext>
                </a:extLst>
              </a:tr>
              <a:tr h="7506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сдаёте макулатуру на вторичную переработку?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675675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E8C75365-76F9-4D19-99F4-43BB98987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15145"/>
          <a:stretch/>
        </p:blipFill>
        <p:spPr bwMode="auto">
          <a:xfrm>
            <a:off x="7504430" y="1898541"/>
            <a:ext cx="1954530" cy="285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49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5381E-FF42-4EA2-9E53-8B1B5846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81546" cy="812800"/>
          </a:xfrm>
        </p:spPr>
        <p:txBody>
          <a:bodyPr/>
          <a:lstStyle/>
          <a:p>
            <a:r>
              <a:rPr lang="ru-RU" dirty="0"/>
              <a:t>Международный день  Матери Земли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2051D-B7D9-4FD6-9649-64D147BE2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894" y="1742440"/>
            <a:ext cx="9872871" cy="4038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40D8BD-5D4B-431C-B17F-B29D0BB13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0" y="1742440"/>
            <a:ext cx="5228383" cy="3921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E8CDE2-DB15-44E5-93D1-02EA319061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/>
          <a:stretch/>
        </p:blipFill>
        <p:spPr bwMode="auto">
          <a:xfrm>
            <a:off x="6573211" y="1833409"/>
            <a:ext cx="4747468" cy="3830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87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D4D39-1A13-484A-9727-419868B2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49" y="508738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Мастер-класс</a:t>
            </a:r>
            <a:br>
              <a:rPr lang="ru-RU" dirty="0"/>
            </a:br>
            <a:r>
              <a:rPr lang="ru-RU" dirty="0"/>
              <a:t> «Разделять нельзя выбрасывать»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24D04-D03D-403D-B34B-EE461D116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0AEBA-2704-4DC1-B76A-60DB6A4C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7" r="3445" b="7110"/>
          <a:stretch/>
        </p:blipFill>
        <p:spPr>
          <a:xfrm>
            <a:off x="396449" y="1930399"/>
            <a:ext cx="7010191" cy="4529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60E15B-73F2-4890-B806-09E86358E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4" t="21693" r="6397" b="16297"/>
          <a:stretch/>
        </p:blipFill>
        <p:spPr>
          <a:xfrm>
            <a:off x="7538721" y="1930399"/>
            <a:ext cx="4328160" cy="4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9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89D36-968D-4506-A575-CF444985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48" y="1700102"/>
            <a:ext cx="3865437" cy="389636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AC8572B-7CF8-4637-8328-C400F8E47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AFE6F7-D900-4551-B24F-662A1BB5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3" t="35762" r="10853" b="29742"/>
          <a:stretch/>
        </p:blipFill>
        <p:spPr>
          <a:xfrm>
            <a:off x="582101" y="1700102"/>
            <a:ext cx="4994837" cy="403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1AE197-364D-4E1E-A944-7481B980B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1" t="16106" r="10214" b="17310"/>
          <a:stretch/>
        </p:blipFill>
        <p:spPr>
          <a:xfrm>
            <a:off x="5799949" y="1628982"/>
            <a:ext cx="5436832" cy="40385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BE41A1-989D-45AF-9FC4-6F5A93B5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522391"/>
            <a:ext cx="9875520" cy="1356360"/>
          </a:xfrm>
        </p:spPr>
        <p:txBody>
          <a:bodyPr/>
          <a:lstStyle/>
          <a:p>
            <a:r>
              <a:rPr lang="ru-RU" dirty="0"/>
              <a:t>Синие чипсы? Почему их нельзя съесть?</a:t>
            </a:r>
          </a:p>
        </p:txBody>
      </p:sp>
    </p:spTree>
    <p:extLst>
      <p:ext uri="{BB962C8B-B14F-4D97-AF65-F5344CB8AC3E}">
        <p14:creationId xmlns:p14="http://schemas.microsoft.com/office/powerpoint/2010/main" val="46298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38CAE58-F32F-4751-B7E9-5DBFCC58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F1F9D-67F3-4D1D-9071-A27DF9B3B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7" t="686" r="13489" b="3598"/>
          <a:stretch/>
        </p:blipFill>
        <p:spPr>
          <a:xfrm>
            <a:off x="6595257" y="1674566"/>
            <a:ext cx="2328284" cy="4761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D1A8E-E801-45EC-9E7C-9443219A2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630"/>
          <a:stretch/>
        </p:blipFill>
        <p:spPr>
          <a:xfrm>
            <a:off x="9142541" y="1076889"/>
            <a:ext cx="2645912" cy="1918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C46EB-23F5-4036-ABDD-C50B3244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39" y="3288057"/>
            <a:ext cx="2105957" cy="280794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15AB9E6-D184-4A74-A874-62871CC904A8}"/>
              </a:ext>
            </a:extLst>
          </p:cNvPr>
          <p:cNvSpPr txBox="1">
            <a:spLocks/>
          </p:cNvSpPr>
          <p:nvPr/>
        </p:nvSpPr>
        <p:spPr>
          <a:xfrm>
            <a:off x="822664" y="33231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Разделять, нельзя выбрасывать!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51784A-95CC-42AC-99F3-188690F6D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85" b="467"/>
          <a:stretch/>
        </p:blipFill>
        <p:spPr>
          <a:xfrm>
            <a:off x="314886" y="1653117"/>
            <a:ext cx="6050502" cy="48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3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80631-4219-49D5-A0EC-910BCFF8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AA305-DD6B-4473-B9BD-2431146B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692" y="5313436"/>
            <a:ext cx="9619870" cy="1102735"/>
          </a:xfrm>
        </p:spPr>
        <p:txBody>
          <a:bodyPr/>
          <a:lstStyle/>
          <a:p>
            <a:r>
              <a:rPr lang="ru-RU" dirty="0"/>
              <a:t>Адрес: г. Калуга, ул. Кирова , 31, стр.3, Калуга</a:t>
            </a:r>
          </a:p>
          <a:p>
            <a:r>
              <a:rPr lang="ru-RU" dirty="0"/>
              <a:t>Сайт: </a:t>
            </a:r>
            <a:r>
              <a:rPr lang="en-US" dirty="0"/>
              <a:t>http://recyclingkaluga.ru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70F96-1D91-4F60-8C8B-A7A884D0D7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882" y="2069780"/>
            <a:ext cx="2688907" cy="2718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DE2C10D-320C-486E-8DC9-F9C6B8CEFC9F}"/>
              </a:ext>
            </a:extLst>
          </p:cNvPr>
          <p:cNvGrpSpPr/>
          <p:nvPr/>
        </p:nvGrpSpPr>
        <p:grpSpPr>
          <a:xfrm>
            <a:off x="1069879" y="2056033"/>
            <a:ext cx="6748310" cy="3167329"/>
            <a:chOff x="3399724" y="1677138"/>
            <a:chExt cx="3071987" cy="142166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F04DCB5-87D8-49D8-8BE4-578DE81BFA3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8" t="13069" r="18254" b="6167"/>
            <a:stretch/>
          </p:blipFill>
          <p:spPr>
            <a:xfrm>
              <a:off x="3399724" y="1677138"/>
              <a:ext cx="1558355" cy="1421661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03ABE5E-1B30-4A96-8E8E-0476635AB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5" t="22666" r="21336" b="20746"/>
            <a:stretch/>
          </p:blipFill>
          <p:spPr bwMode="auto">
            <a:xfrm>
              <a:off x="5120640" y="1677139"/>
              <a:ext cx="1351071" cy="142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6642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B52BC-55E7-457F-8200-9727F0A5D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" y="882376"/>
            <a:ext cx="11877040" cy="2926080"/>
          </a:xfrm>
        </p:spPr>
        <p:txBody>
          <a:bodyPr>
            <a:normAutofit/>
          </a:bodyPr>
          <a:lstStyle/>
          <a:p>
            <a:r>
              <a:rPr lang="ru-RU" sz="6000" dirty="0"/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47DE2-5ED5-4665-9E60-79E9A065A2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87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905E3-00B2-4D2C-9EDC-39E17DC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DD14F-F9A1-4209-AC59-A2B094B34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607DB89-17E3-4A06-A4DA-D856ACEB7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377462"/>
              </p:ext>
            </p:extLst>
          </p:nvPr>
        </p:nvGraphicFramePr>
        <p:xfrm>
          <a:off x="1266797" y="680720"/>
          <a:ext cx="9438640" cy="541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662403-83F9-4FF2-BC74-3149BC27245A}"/>
              </a:ext>
            </a:extLst>
          </p:cNvPr>
          <p:cNvSpPr txBox="1"/>
          <p:nvPr/>
        </p:nvSpPr>
        <p:spPr>
          <a:xfrm>
            <a:off x="4551679" y="2849751"/>
            <a:ext cx="2868875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Экологическое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51711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7FED0-83A9-4C5D-8D4A-321E92932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9F0BCE-3124-4D3F-ACC3-55E8B0B71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8B3E02-4380-4219-9A64-32705397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16445" r="3000" b="6371"/>
          <a:stretch/>
        </p:blipFill>
        <p:spPr>
          <a:xfrm>
            <a:off x="274320" y="254000"/>
            <a:ext cx="1164336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0BA75-DC1A-4748-A475-2E85CB65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163" y="558800"/>
            <a:ext cx="10515712" cy="1356360"/>
          </a:xfrm>
        </p:spPr>
        <p:txBody>
          <a:bodyPr/>
          <a:lstStyle/>
          <a:p>
            <a:pPr algn="ctr"/>
            <a:r>
              <a:rPr lang="ru-RU" dirty="0"/>
              <a:t>Идем познавать «Тайны болотных глубин»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860E9-0107-47F0-B889-68A29F650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A2DAE4-DB9E-47A7-8CAF-CF915887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60" y="2057400"/>
            <a:ext cx="3256279" cy="43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9C600CC-C42A-4C34-A9F7-6F9B9DC2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8" y="2057400"/>
            <a:ext cx="3256280" cy="43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A26C1AB-EEBB-46B3-B956-553C1796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33" y="2057400"/>
            <a:ext cx="3256279" cy="43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7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B56C9-8163-4ADC-AB89-17D299AB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16508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Вот, казалось бы, что там? – Болото. </a:t>
            </a:r>
            <a:br>
              <a:rPr lang="ru-RU" dirty="0"/>
            </a:br>
            <a:r>
              <a:rPr lang="ru-RU" dirty="0"/>
              <a:t>А сколько всего интересного можно узнать… Были бы только сапоги!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B562F-F63D-4386-9AB8-064C8CE9D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02C1CC-69DB-4421-8C7A-95E361608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5704" r="3334" b="14074"/>
          <a:stretch/>
        </p:blipFill>
        <p:spPr>
          <a:xfrm>
            <a:off x="574040" y="2153920"/>
            <a:ext cx="1104392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3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D90B7-3CA0-4747-893A-D170BEC1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Проверяем на прочность сплавину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F3EAA-33F0-48A3-A9DA-A5CEE0E46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ED8D75-6FDE-4683-90EC-B64AE6C3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0860"/>
            <a:ext cx="5999480" cy="44996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95925-F372-4603-AD84-DC1B0A2F5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55" y="1804110"/>
            <a:ext cx="3949504" cy="4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04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2C0E2-E733-4EB7-B9BB-012F1E81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243840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Очень внимательно изучаем!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3241FE-AF77-4736-BEAD-0B6ABB9A5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E45DB-AAEA-4001-96E4-36C0DB06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1" y="1377915"/>
            <a:ext cx="3401907" cy="5005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B4D38-FA94-4D81-ADDD-6E3D145D4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8310879" y="1399539"/>
            <a:ext cx="3322321" cy="4983481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9A621FF-163E-4C0E-A88D-DCE2501E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17" y="1441432"/>
            <a:ext cx="3657423" cy="48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23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A6B76-272F-492A-A2D3-32183978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Такие коварные растения!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CDBEF0-E481-48E5-B312-4032136AB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1" y="5772572"/>
            <a:ext cx="11635738" cy="599440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Багульник                                  Росянка                                Пузырчатка                     Мелколепестник </a:t>
            </a:r>
          </a:p>
          <a:p>
            <a:pPr marL="4572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канадский                                               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E313D-2782-4C28-B078-650466B8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1" y="1786967"/>
            <a:ext cx="2697480" cy="3865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A1F28B-A91A-458F-960A-2ADD25E20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03"/>
          <a:stretch/>
        </p:blipFill>
        <p:spPr>
          <a:xfrm>
            <a:off x="3160453" y="1786967"/>
            <a:ext cx="2844107" cy="38658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0F597-2D4F-4207-AD24-666E7B1A4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28" r="230" b="5199"/>
          <a:stretch/>
        </p:blipFill>
        <p:spPr>
          <a:xfrm>
            <a:off x="6079435" y="1786967"/>
            <a:ext cx="2844107" cy="386580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30D953A-BA8A-4AA4-9F66-12A0B867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82" y="1773765"/>
            <a:ext cx="2696648" cy="38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3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1D82B-EE03-44CA-A3C0-0F1189A4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35280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Без перекуса никуда!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755F39-048C-47E7-8EFB-B3E0C3A41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AE449EE-6CB0-40AE-9EC1-096AB7D2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1498829"/>
            <a:ext cx="3561079" cy="47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F9EBCE8-46CA-4EE7-BE34-3E241299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4" y="1498829"/>
            <a:ext cx="3561079" cy="47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20155EB-FDBF-43AB-ACA7-C4CD04797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889" r="20963" b="15555"/>
          <a:stretch/>
        </p:blipFill>
        <p:spPr bwMode="auto">
          <a:xfrm>
            <a:off x="7835799" y="1498829"/>
            <a:ext cx="4063992" cy="47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0601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235</TotalTime>
  <Words>205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Corbel</vt:lpstr>
      <vt:lpstr>Times New Roman</vt:lpstr>
      <vt:lpstr>Базис</vt:lpstr>
      <vt:lpstr>Воспитание грамотного экологического поведения</vt:lpstr>
      <vt:lpstr>Презентация PowerPoint</vt:lpstr>
      <vt:lpstr>Презентация PowerPoint</vt:lpstr>
      <vt:lpstr>Идем познавать «Тайны болотных глубин»</vt:lpstr>
      <vt:lpstr>Вот, казалось бы, что там? – Болото.  А сколько всего интересного можно узнать… Были бы только сапоги!</vt:lpstr>
      <vt:lpstr>Проверяем на прочность сплавину</vt:lpstr>
      <vt:lpstr>Очень внимательно изучаем!</vt:lpstr>
      <vt:lpstr>Такие коварные растения!</vt:lpstr>
      <vt:lpstr>Без перекуса никуда!</vt:lpstr>
      <vt:lpstr>Короче говоря, классное было путешествие!</vt:lpstr>
      <vt:lpstr>Презентация PowerPoint</vt:lpstr>
      <vt:lpstr>Международный день  Матери Земли</vt:lpstr>
      <vt:lpstr>Мастер-класс  «Разделять нельзя выбрасывать»</vt:lpstr>
      <vt:lpstr>Синие чипсы? Почему их нельзя съесть?</vt:lpstr>
      <vt:lpstr>Презентация PowerPoint</vt:lpstr>
      <vt:lpstr>Контакты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Старостенко</dc:creator>
  <cp:lastModifiedBy>Валентина Старостенко</cp:lastModifiedBy>
  <cp:revision>8</cp:revision>
  <dcterms:created xsi:type="dcterms:W3CDTF">2021-09-22T06:37:10Z</dcterms:created>
  <dcterms:modified xsi:type="dcterms:W3CDTF">2021-09-23T10:04:36Z</dcterms:modified>
</cp:coreProperties>
</file>