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B10A4-B047-4C1B-8812-74BD0FBEF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1F9715-1E8D-4246-A582-78854F624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8A1B1F-BEC0-4C08-B928-EC788B51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F4DF-A3E1-456F-93A1-8F1A5CA91115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0C7637-46AA-4030-B78D-B438DBA5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E870D5-2B74-4859-94BD-0DCFC5E0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4CC-6035-452A-AECD-870885CA9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7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A3718-AE06-42E0-816E-EE02FD5E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799376-9D99-4801-BE35-57BEA4C3D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5E24DE-393D-482A-A613-9B97E707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F4DF-A3E1-456F-93A1-8F1A5CA91115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971EA0-B382-4508-9234-056DD3C8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AE3D37-3541-41C8-9863-A590AB4D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4CC-6035-452A-AECD-870885CA9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10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DA9C3BD-9EDB-4D57-9857-DA56F54D4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D21468-523F-48F2-86A6-6CFAA7106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C01BE6-1D7B-4F0E-8975-E5BE077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F4DF-A3E1-456F-93A1-8F1A5CA91115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1F9AB-E790-48D9-BD6C-91B646DEA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3B80CD-F47F-4B4F-9D38-936B1DE4E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4CC-6035-452A-AECD-870885CA9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8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5E7EC-7C81-4973-A0DB-D73B522E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3A218-F5A9-4634-AB5D-C8B54286A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8EC26C-99B3-40B2-8878-CCE54875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F4DF-A3E1-456F-93A1-8F1A5CA91115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9B6177-77C7-460F-B67E-A6B8A7493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0CD4A3-9382-42E8-A34C-B86E0B018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4CC-6035-452A-AECD-870885CA9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51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2401B-DF3F-4A97-885C-52B2CFAE1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944D33-F3F5-4E18-91FD-AF68BDB82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9E9943-3797-4F95-A23D-5879F392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F4DF-A3E1-456F-93A1-8F1A5CA91115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032BAE-4C30-4213-A6C1-CEBD95EEC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BD1A8B-5EA9-4992-A0C8-69B5A6CB9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4CC-6035-452A-AECD-870885CA9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0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F238E-DA05-4266-8DAD-58D2A22E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433789-CADC-4444-9E87-A0A63E80E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7E7483-1C95-49A5-B668-1318924B6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7EFCD1-776A-4FF9-8783-1D034F14B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F4DF-A3E1-456F-93A1-8F1A5CA91115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D50479-EE71-4B2D-ABF0-6B97E93C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9905F2-392D-4B3E-8CA6-914C3EFBB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4CC-6035-452A-AECD-870885CA9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9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C5E92-061F-480E-80A0-9BB53C03E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9314F9-8EFC-40F9-95A6-D76DE66F5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B5B972-4988-4DBC-A29D-28A89CF48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AD9C7D-DC6C-4A09-BDA4-01E3B62B7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6B42FE-40C6-4D6B-B6F8-92D26ACE9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E655EA-2558-418E-9E01-7C35EBC6D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F4DF-A3E1-456F-93A1-8F1A5CA91115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116B30-FDF2-41FF-8FCD-FF0652884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30C158-A04B-47ED-BBF1-292CDB9B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4CC-6035-452A-AECD-870885CA9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4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C4EC4-2278-4D2B-8DF3-D2791AAC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A681C8-98F9-431B-B6B0-19283F32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F4DF-A3E1-456F-93A1-8F1A5CA91115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71E486-19D3-4EED-9CDA-90252418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C34B65-89BA-4C4D-8FBD-60E68DEF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4CC-6035-452A-AECD-870885CA9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57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C284DE-2B2F-46D7-86B5-6F1A7AFA7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F4DF-A3E1-456F-93A1-8F1A5CA91115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394B3E-49A1-43B6-AA4A-8FF6AC5B2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C15556-0A9E-4884-95B9-89309562F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4CC-6035-452A-AECD-870885CA9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63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7E760-85A0-4D99-AD9E-1E1466AD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D97D0-533F-4201-8DE1-10D8BB195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A91836-1D04-47B2-8842-37BEA60AF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A3A5-DB1D-41FE-9131-67D659C8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F4DF-A3E1-456F-93A1-8F1A5CA91115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459A2F-390A-4016-B738-9E5979A52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720203-058A-463C-B5DD-56E3CC8CF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4CC-6035-452A-AECD-870885CA9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6B04E-EBD3-44A1-9CF0-38CEEC9B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3FBB5D-157E-4D2A-969C-0E72D5D34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89A864-A551-4D29-B1CC-374A4A7E7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926D91-C1E6-42EC-B6E6-595DC98E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F4DF-A3E1-456F-93A1-8F1A5CA91115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9EC56-851F-4052-8B3C-EB502635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2B4D3A-3A74-4195-BAA9-05A70E43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4CC-6035-452A-AECD-870885CA9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29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5AA8F-4841-4736-945E-B4E8C57C7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F1F492-4100-4828-AC2C-498007715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87B31C-C3A7-490B-AA5C-AF8FBFF22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3F4DF-A3E1-456F-93A1-8F1A5CA91115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F98A3E-A22F-49F8-ABDA-C73F2B4AE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5A1284-B497-487F-8885-079545746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6B4CC-6035-452A-AECD-870885CA9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0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819D8-AE8C-4800-8463-1E78FA82D3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Умный человек не тот, кто много знает, а кто знает самого себя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78D8F5-2B4F-43EE-B352-AC4AAC576C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8DC616-C064-4CCA-9318-C6C1A4E6B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213" y="3146265"/>
            <a:ext cx="2642467" cy="353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AE441E-2B5A-44F2-A0A5-D69D3F5F727C}"/>
              </a:ext>
            </a:extLst>
          </p:cNvPr>
          <p:cNvSpPr/>
          <p:nvPr/>
        </p:nvSpPr>
        <p:spPr>
          <a:xfrm>
            <a:off x="6096000" y="5828227"/>
            <a:ext cx="1159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И.В. Гете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584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10B91-2BDD-4D28-89B5-65E5859F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Когда появятся негативные мысли, нужно нажать на «Стоп»: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41C1A7-7A8E-46D2-B5AB-DF534738E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Запишите грубые и жестокие слова, которые говорите себе, или обидные замечания, которые не выходят из головы.</a:t>
            </a:r>
          </a:p>
          <a:p>
            <a:r>
              <a:rPr lang="ru-RU" dirty="0"/>
              <a:t>Когда в следующий раз старая пластинка заиграет, мысленно нажмите на «Стоп». Скажите себе: «Я не буду разговаривать с собой в таком тоне».</a:t>
            </a:r>
          </a:p>
          <a:p>
            <a:r>
              <a:rPr lang="ru-RU" dirty="0"/>
              <a:t>Затем «отмотайте назад» и замените негативные утверждения на позитивные. «Моя семья любит меня», «Я забила гол на прошлой неделе, и вся команда мной восхищалась». Можно записать на «пластинку» простые фразы: «Я верю в себя», «Я заслуживаю уважения». Позитивные мысли придадут сил и наполнят оптимизмом.</a:t>
            </a:r>
          </a:p>
          <a:p>
            <a:r>
              <a:rPr lang="ru-RU" dirty="0"/>
              <a:t>Проигрывайте в голове новые мысли и возвращайтесь к ним каждый раз, когда захочется заняться самобичеванием.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83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1C06A-5ADB-441F-AEAD-0CA1170B4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Найти внутреннего наставника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959DD9-2CE6-4E6F-A4A0-B1EB7A383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37469" cy="4351338"/>
          </a:xfrm>
        </p:spPr>
        <p:txBody>
          <a:bodyPr/>
          <a:lstStyle/>
          <a:p>
            <a:r>
              <a:rPr lang="ru-RU" dirty="0"/>
              <a:t>Когда внутренний критик поднимает голову, нужно позвать внутреннего друга. Спросить себя: «Что на это ответил бы мой добрый наставник?». Простой совет поднимет настроение и поможет справиться со страхами.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682A2DB-1C61-4AA1-88FB-09E9C0AFC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69" y="1473200"/>
            <a:ext cx="5968200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09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A0B7E-869A-405F-A38A-D634BC43C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Провести время с теми, кто тебя любит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80F191-EAA8-4EDE-82C4-0B0B3B7E9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10200" cy="4351338"/>
          </a:xfrm>
        </p:spPr>
        <p:txBody>
          <a:bodyPr/>
          <a:lstStyle/>
          <a:p>
            <a:r>
              <a:rPr lang="ru-RU" dirty="0"/>
              <a:t>Но родные дают то, чего не могут дать другие люди: безусловную любовь и принятие.</a:t>
            </a:r>
          </a:p>
        </p:txBody>
      </p:sp>
      <p:pic>
        <p:nvPicPr>
          <p:cNvPr id="9218" name="Picture 2" descr="Постепенно для большинства подростков друзья становятся интереснее, чем семья.">
            <a:extLst>
              <a:ext uri="{FF2B5EF4-FFF2-40B4-BE49-F238E27FC236}">
                <a16:creationId xmlns:a16="http://schemas.microsoft.com/office/drawing/2014/main" id="{A8CA3E2B-BF15-4F8C-AE99-1EAD12F70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940" y="25019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510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0932D-89DC-4CC5-98A9-C7C96277C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Делать добро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D135CD-3EEB-4CF9-8D7A-46B9B4D3F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76520" cy="4351338"/>
          </a:xfrm>
        </p:spPr>
        <p:txBody>
          <a:bodyPr/>
          <a:lstStyle/>
          <a:p>
            <a:r>
              <a:rPr lang="ru-RU" dirty="0"/>
              <a:t>Когда помогаешь кому-то, чувствуешь себя полезным, значимым, нужным. С чего начать? Оглянуться вокруг, поговорить с друзьями, соседями, родственниками. Спросить совета у родителей, учителей, местных активистов.</a:t>
            </a:r>
          </a:p>
        </p:txBody>
      </p:sp>
      <p:pic>
        <p:nvPicPr>
          <p:cNvPr id="10242" name="Picture 2" descr="Когда помогаешь кому-то, чувствуешь себя полезным, значимым, нужным.">
            <a:extLst>
              <a:ext uri="{FF2B5EF4-FFF2-40B4-BE49-F238E27FC236}">
                <a16:creationId xmlns:a16="http://schemas.microsoft.com/office/drawing/2014/main" id="{1B0352D1-3D81-4290-9B89-A94C0257B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76270"/>
            <a:ext cx="57150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855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DE914-32C9-458D-8486-644D3D1F1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Найти взрослого, с которым можно поговорить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118C2-D410-432B-B0FB-C323251A1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20" y="1253331"/>
            <a:ext cx="6446520" cy="4351338"/>
          </a:xfrm>
        </p:spPr>
        <p:txBody>
          <a:bodyPr/>
          <a:lstStyle/>
          <a:p>
            <a:r>
              <a:rPr lang="ru-RU" dirty="0"/>
              <a:t>Быть подростком иногда страшно и сложно. </a:t>
            </a:r>
          </a:p>
          <a:p>
            <a:r>
              <a:rPr lang="ru-RU" dirty="0"/>
              <a:t>Заботливые взрослые помогут взглянуть в лицо страхам, ответить на вопросы. 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DF33A235-A22A-49F7-8029-489A720B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378" y="2702560"/>
            <a:ext cx="5910622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779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E210F-8DB3-4A47-A89E-D23BF12A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Определить жизненные ценности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9D9BDC-866F-40AE-A808-82C72DCBB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20" y="1337945"/>
            <a:ext cx="10515600" cy="4351338"/>
          </a:xfrm>
        </p:spPr>
        <p:txBody>
          <a:bodyPr/>
          <a:lstStyle/>
          <a:p>
            <a:r>
              <a:rPr lang="ru-RU" dirty="0"/>
              <a:t>То, во что верим (или не верим), помогает определить, как и с кем проводить время, сколько сил тратить на то или иное занятие. </a:t>
            </a:r>
          </a:p>
          <a:p>
            <a:r>
              <a:rPr lang="ru-RU" dirty="0"/>
              <a:t>Назвать свои ценности непросто, но уже сейчас стоит спросить себя: «Что или кто имеет значение для меня? Что больше всего меня заботит?».</a:t>
            </a:r>
          </a:p>
        </p:txBody>
      </p:sp>
    </p:spTree>
    <p:extLst>
      <p:ext uri="{BB962C8B-B14F-4D97-AF65-F5344CB8AC3E}">
        <p14:creationId xmlns:p14="http://schemas.microsoft.com/office/powerpoint/2010/main" val="613676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6EDB9-460E-4D37-B28E-E21ECCBC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94E28-28EC-429A-A006-16B13E82C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7DC4AAB9-1DAF-4C01-A589-7766FEC78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775"/>
            <a:ext cx="12192000" cy="639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201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B5E39-1C4E-4D92-99BE-71C39C21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Нарисовать свои мечты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CD57B9-724E-4329-AEA8-3140EE6E4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F5F18CFF-1950-4572-8EB8-8E4F6F92B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79" y="1483843"/>
            <a:ext cx="6334442" cy="569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608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C1323-B944-4E37-B6E2-73FD0216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11. Определить источники вдохновения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1C1188-DB9F-497D-B2F0-AF646C2AA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D23F6603-4F03-45AC-9A92-8A7346A80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2" y="1027906"/>
            <a:ext cx="5413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9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DD982-434B-4C60-86F3-B7AD212A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Ставить маленькие цели и достигать их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A4A3D2-736A-4EFD-890C-C9956440F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96DF2638-B05C-4E75-BF0A-14E5436B5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1138"/>
            <a:ext cx="95250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96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2DAEA-E923-408D-98A9-8222054F3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2289EE-8B3B-4AE6-88A8-C207D482B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Можете ли вы считать себя умными людьми? (в данном контексте)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Что можно узнать о себе?</a:t>
            </a:r>
          </a:p>
          <a:p>
            <a:endParaRPr lang="ru-RU" dirty="0"/>
          </a:p>
          <a:p>
            <a:r>
              <a:rPr lang="ru-RU" dirty="0"/>
              <a:t>Почему важно знать о себе?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48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6B84F-9346-470B-9E11-65A61596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46C6B8-F3BE-4918-BFB6-754CD5C30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C86D128E-0419-41EB-8E10-017498113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605" y="193040"/>
            <a:ext cx="9297213" cy="812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27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CA757-CA19-42A1-B904-E6672636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6F1344-B09F-45A3-A77A-71AEBA773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5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D212B-E352-4E5A-B779-9EA08DC6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240" y="344805"/>
            <a:ext cx="10515600" cy="1325563"/>
          </a:xfrm>
        </p:spPr>
        <p:txBody>
          <a:bodyPr/>
          <a:lstStyle/>
          <a:p>
            <a:r>
              <a:rPr lang="ru-RU" dirty="0"/>
              <a:t>Как поверить в себя?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2EA941-9613-4F78-83CA-C194410CB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04AB957-47B7-48F4-93D3-E83D97EE8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25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88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6EBF1-5C67-4430-AB16-FC52A7CA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Вести список достижений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83662F-CF28-4D1E-9601-A9D441CA5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253331"/>
            <a:ext cx="11938000" cy="4351338"/>
          </a:xfrm>
        </p:spPr>
        <p:txBody>
          <a:bodyPr/>
          <a:lstStyle/>
          <a:p>
            <a:r>
              <a:rPr lang="ru-RU" dirty="0"/>
              <a:t>ежедневно находить и записывать пять поводов быть довольным собой</a:t>
            </a:r>
          </a:p>
          <a:p>
            <a:r>
              <a:rPr lang="ru-RU" dirty="0"/>
              <a:t>Всегда есть то, за что можно себя похвалить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EED99FB-E3E0-4096-8A07-D5F90F4CC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865" y="2340743"/>
            <a:ext cx="6033135" cy="43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0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AE0AE-4C11-4A3F-A08C-9C258E47F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Записывать случаи, когда удалось превзойти свои ожидания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7E8E8C-94CE-42BB-B8D2-C2298A39E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3385"/>
            <a:ext cx="11267440" cy="4351338"/>
          </a:xfrm>
        </p:spPr>
        <p:txBody>
          <a:bodyPr/>
          <a:lstStyle/>
          <a:p>
            <a:r>
              <a:rPr lang="ru-RU" dirty="0"/>
              <a:t>Можно не верить, что сдашь экзамен на «отлично», но справиться с волнением, записаться в футбольную команду за компанию, но стать хорошим игроком, быть на взводе, но сдержать эмоции и не начать ссору.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Мы можем больше, чем думаем!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AB9E61F-F57E-4746-9A55-D23561D7B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360" y="3241359"/>
            <a:ext cx="5298440" cy="30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438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E158E-D8B4-4F5C-9045-3B96DEBD1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Избавиться от шума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5F368C-36EE-4CBA-9AF9-96D1BB2C0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94680" cy="4351338"/>
          </a:xfrm>
        </p:spPr>
        <p:txBody>
          <a:bodyPr/>
          <a:lstStyle/>
          <a:p>
            <a:r>
              <a:rPr lang="ru-RU" dirty="0"/>
              <a:t>От каждого человека многого ожидают.</a:t>
            </a:r>
          </a:p>
          <a:p>
            <a:r>
              <a:rPr lang="ru-RU" dirty="0"/>
              <a:t>Фишка в том, чтобы отличить шум от полезных советов.</a:t>
            </a:r>
          </a:p>
          <a:p>
            <a:r>
              <a:rPr lang="ru-RU" dirty="0"/>
              <a:t> Нужно решить, справедливо ли то, что говорят окружающие. Если да, подумать серьезнее над этими словами. Если нет, отойти в сторону от шума.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C26D4F9-9E42-4474-966A-AC91DD677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880" y="0"/>
            <a:ext cx="5368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69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44E47-3523-404B-9E8E-F76DB3F7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3604DD-2BB1-4A6D-80CD-C6709FBD0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09CE13B-5AC7-44A6-89F6-90D04B759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20" y="-1589529"/>
            <a:ext cx="8067040" cy="87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38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B95EE-9F54-46C5-81C8-F9F60D17D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Говорить с собой уважительно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809786-8FAA-43E4-ABFE-90C64D64E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Мы – самые беспощадные критики для себя.</a:t>
            </a:r>
          </a:p>
          <a:p>
            <a:r>
              <a:rPr lang="ru-RU" dirty="0"/>
              <a:t>Научись  говорить с собой как с человеком, которого уважаешь.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C2AF695-B75F-42BA-A9D6-88EB13EC5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19"/>
          <a:stretch/>
        </p:blipFill>
        <p:spPr bwMode="auto">
          <a:xfrm>
            <a:off x="7903210" y="2792146"/>
            <a:ext cx="3811270" cy="406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8148A34F-5DE5-4B2E-B336-8B56C81F4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86607"/>
            <a:ext cx="6324600" cy="355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2605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547</Words>
  <Application>Microsoft Office PowerPoint</Application>
  <PresentationFormat>Широкоэкранный</PresentationFormat>
  <Paragraphs>43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Helvetica Neue</vt:lpstr>
      <vt:lpstr>Тема Office</vt:lpstr>
      <vt:lpstr>Умный человек не тот, кто много знает, а кто знает самого себя</vt:lpstr>
      <vt:lpstr>Презентация PowerPoint</vt:lpstr>
      <vt:lpstr>тест</vt:lpstr>
      <vt:lpstr>Как поверить в себя?</vt:lpstr>
      <vt:lpstr>Вести список достижений </vt:lpstr>
      <vt:lpstr>Записывать случаи, когда удалось превзойти свои ожидания </vt:lpstr>
      <vt:lpstr>Избавиться от шума </vt:lpstr>
      <vt:lpstr>Презентация PowerPoint</vt:lpstr>
      <vt:lpstr>Говорить с собой уважительно </vt:lpstr>
      <vt:lpstr>Когда появятся негативные мысли, нужно нажать на «Стоп»:</vt:lpstr>
      <vt:lpstr>Найти внутреннего наставника </vt:lpstr>
      <vt:lpstr>Провести время с теми, кто тебя любит </vt:lpstr>
      <vt:lpstr>Делать добро </vt:lpstr>
      <vt:lpstr>Найти взрослого, с которым можно поговорить </vt:lpstr>
      <vt:lpstr>Определить жизненные ценности </vt:lpstr>
      <vt:lpstr>Презентация PowerPoint</vt:lpstr>
      <vt:lpstr>Нарисовать свои мечты </vt:lpstr>
      <vt:lpstr>11. Определить источники вдохновения </vt:lpstr>
      <vt:lpstr>Ставить маленькие цели и достигать их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Умный человек не тот, кто много знает, а кто знает самого себя</dc:title>
  <dc:creator>Валентина Старостенко</dc:creator>
  <cp:lastModifiedBy>Валентина Старостенко</cp:lastModifiedBy>
  <cp:revision>5</cp:revision>
  <dcterms:created xsi:type="dcterms:W3CDTF">2021-01-20T20:58:51Z</dcterms:created>
  <dcterms:modified xsi:type="dcterms:W3CDTF">2021-01-20T21:47:20Z</dcterms:modified>
</cp:coreProperties>
</file>