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60" r:id="rId2"/>
    <p:sldId id="258" r:id="rId3"/>
    <p:sldId id="259" r:id="rId4"/>
    <p:sldId id="268" r:id="rId5"/>
    <p:sldId id="261" r:id="rId6"/>
    <p:sldId id="270" r:id="rId7"/>
    <p:sldId id="271" r:id="rId8"/>
    <p:sldId id="262" r:id="rId9"/>
    <p:sldId id="256" r:id="rId10"/>
    <p:sldId id="263" r:id="rId11"/>
    <p:sldId id="257" r:id="rId12"/>
    <p:sldId id="264" r:id="rId13"/>
    <p:sldId id="266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93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49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87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31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3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7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16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33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60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6E006B-0F6E-49AB-937D-66748FF50CEE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C1C64D4-B392-4F7B-B91E-322F1CF90F7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39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FE03C-9F35-418F-9F94-E88B10899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08000" y="850392"/>
            <a:ext cx="13492480" cy="866648"/>
          </a:xfrm>
        </p:spPr>
        <p:txBody>
          <a:bodyPr>
            <a:noAutofit/>
          </a:bodyPr>
          <a:lstStyle/>
          <a:p>
            <a:pPr algn="ctr"/>
            <a:r>
              <a:rPr lang="ru-RU" sz="6000" dirty="0"/>
              <a:t>Международный день </a:t>
            </a:r>
            <a:br>
              <a:rPr lang="ru-RU" sz="6000" dirty="0"/>
            </a:br>
            <a:r>
              <a:rPr lang="ru-RU" sz="6000" dirty="0"/>
              <a:t>Матери Земли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077182-316A-4BE4-8A6C-A625CCA3E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C8F246B-D5C7-4B79-9C68-1C11D629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1692703"/>
            <a:ext cx="7109143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0E6BF-54D8-4A2B-A3EF-0A6AAC10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Экологический светофор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AE4766-3136-41F0-9703-3F45794A5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Чёрный цвет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стой! Твои действия приносят вред окружающей среде.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цвет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будь осторожен! Постарайся не нанести вреда природе своими действиями! Соблюдай меру и правила!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цвет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ты настоящий друг и защитник природы! Твои действия полезны для неё! Продолжай помогать природе!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44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47D41-BCC4-4DA3-B748-55A675E2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566837"/>
            <a:ext cx="10058400" cy="1450757"/>
          </a:xfrm>
        </p:spPr>
        <p:txBody>
          <a:bodyPr/>
          <a:lstStyle/>
          <a:p>
            <a:pPr algn="ctr"/>
            <a:r>
              <a:rPr lang="ru-RU" dirty="0"/>
              <a:t>Экологические ситуации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92CE5F-7CA9-4569-BB49-A3299AB08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7EE2707-AD97-4B62-8B0A-906F1B76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60" y="1169230"/>
            <a:ext cx="8488363" cy="537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59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5907B-28BD-499C-AB69-4248056BA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30997"/>
          </a:xfrm>
        </p:spPr>
        <p:txBody>
          <a:bodyPr/>
          <a:lstStyle/>
          <a:p>
            <a:r>
              <a:rPr lang="ru-RU" dirty="0"/>
              <a:t>Раздельный сбор отходов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6A8AE-6A55-4494-8C53-C13124FC8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FDB137C-7E9B-4DA3-9242-67E052056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880" y="3234426"/>
            <a:ext cx="3032760" cy="30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B45841D-F98B-4C97-B1A5-4AC9D18F6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1447642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910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1FF00-7C26-4300-AAA6-F779240C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475B4-A1C0-444D-A210-381C7C879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BF6BAC7-2EF8-4AC3-A545-C69E945F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0255"/>
            <a:ext cx="11430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06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E1F4E-0775-4DD2-B9C7-D600F025B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0C7C9-4187-4F40-842B-933B213F0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4892E1BD-86FE-4D46-9D7C-82C7F1277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0" t="6372" r="29212" b="15704"/>
          <a:stretch/>
        </p:blipFill>
        <p:spPr bwMode="auto">
          <a:xfrm>
            <a:off x="426719" y="756920"/>
            <a:ext cx="3413761" cy="534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6C9188AA-43D3-4C87-A5BD-C081FE015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2" b="7829"/>
          <a:stretch/>
        </p:blipFill>
        <p:spPr bwMode="auto">
          <a:xfrm>
            <a:off x="3929085" y="2975186"/>
            <a:ext cx="3973739" cy="31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E1C954-4AF1-4F2A-8286-FDA842470AD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429" y="869541"/>
            <a:ext cx="4092822" cy="54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6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A2A0B-C66A-49E8-AF73-17D78E7A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3A2A6D-6461-4697-BDBD-B675F4D11E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40" y="362903"/>
            <a:ext cx="536576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мы люди маяки">
            <a:hlinkClick r:id="" action="ppaction://media"/>
            <a:extLst>
              <a:ext uri="{FF2B5EF4-FFF2-40B4-BE49-F238E27FC236}">
                <a16:creationId xmlns:a16="http://schemas.microsoft.com/office/drawing/2014/main" id="{FCBD7F62-D2CA-4A0D-ADAC-E776FD772F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3355" y="4562475"/>
            <a:ext cx="4064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04B80-C820-478D-84E7-92A7591B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27797"/>
          </a:xfrm>
        </p:spPr>
        <p:txBody>
          <a:bodyPr>
            <a:normAutofit fontScale="90000"/>
          </a:bodyPr>
          <a:lstStyle/>
          <a:p>
            <a:r>
              <a:rPr lang="ru-RU" dirty="0"/>
              <a:t>История праздника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4FB7400-2D75-490B-8D8C-CE087364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093894"/>
            <a:ext cx="10058400" cy="4023360"/>
          </a:xfrm>
        </p:spPr>
        <p:txBody>
          <a:bodyPr/>
          <a:lstStyle/>
          <a:p>
            <a:r>
              <a:rPr lang="ru-RU" dirty="0"/>
              <a:t>Вырубка лесов  19. век                                                Разлив нефти в Санта-Барбаре в 1969 г.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507036B-9B83-46E4-80A8-2F4BB806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1925810"/>
            <a:ext cx="5902960" cy="42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63366F9-8A77-41EF-A8C4-2505470D0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925810"/>
            <a:ext cx="7421640" cy="417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39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11BB3-31A3-4ABA-9CA8-34307B98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80" y="-274098"/>
            <a:ext cx="10058400" cy="1450757"/>
          </a:xfrm>
        </p:spPr>
        <p:txBody>
          <a:bodyPr/>
          <a:lstStyle/>
          <a:p>
            <a:pPr algn="ctr"/>
            <a:r>
              <a:rPr lang="ru-RU" dirty="0"/>
              <a:t>Атрибуты праздника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ABBCC82-55B4-46E7-BAFF-6DB6E44D9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1" y="1150931"/>
            <a:ext cx="4643120" cy="348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7E774DA-3186-4043-BF07-503D48CA50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99" y="1368068"/>
            <a:ext cx="4052960" cy="27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67837-EAC4-47BA-A0D0-71227F187F08}"/>
              </a:ext>
            </a:extLst>
          </p:cNvPr>
          <p:cNvSpPr txBox="1"/>
          <p:nvPr/>
        </p:nvSpPr>
        <p:spPr>
          <a:xfrm>
            <a:off x="9824719" y="4263939"/>
            <a:ext cx="211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Флаг Земли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901F1DA1-722D-469D-A830-AB7CA36F8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38" y="2838040"/>
            <a:ext cx="3951582" cy="29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C26AC-FCF4-4874-B0B9-F57D09B8AB7F}"/>
              </a:ext>
            </a:extLst>
          </p:cNvPr>
          <p:cNvSpPr txBox="1"/>
          <p:nvPr/>
        </p:nvSpPr>
        <p:spPr>
          <a:xfrm>
            <a:off x="4876800" y="5902960"/>
            <a:ext cx="160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Колокол Мира</a:t>
            </a:r>
          </a:p>
        </p:txBody>
      </p:sp>
    </p:spTree>
    <p:extLst>
      <p:ext uri="{BB962C8B-B14F-4D97-AF65-F5344CB8AC3E}">
        <p14:creationId xmlns:p14="http://schemas.microsoft.com/office/powerpoint/2010/main" val="31833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A5B77-27C7-4582-8E58-38474083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ень Земли. Колокол Мира.">
            <a:hlinkClick r:id="" action="ppaction://media"/>
            <a:extLst>
              <a:ext uri="{FF2B5EF4-FFF2-40B4-BE49-F238E27FC236}">
                <a16:creationId xmlns:a16="http://schemas.microsoft.com/office/drawing/2014/main" id="{10DAA543-A960-4E24-9DEE-49ECFFA2A1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204" y="15832"/>
            <a:ext cx="11176635" cy="6286702"/>
          </a:xfrm>
        </p:spPr>
      </p:pic>
    </p:spTree>
    <p:extLst>
      <p:ext uri="{BB962C8B-B14F-4D97-AF65-F5344CB8AC3E}">
        <p14:creationId xmlns:p14="http://schemas.microsoft.com/office/powerpoint/2010/main" val="36605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67F8E-13EA-4BDD-AD47-B864CAB1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-454014"/>
            <a:ext cx="10058400" cy="1450757"/>
          </a:xfrm>
        </p:spPr>
        <p:txBody>
          <a:bodyPr/>
          <a:lstStyle/>
          <a:p>
            <a:r>
              <a:rPr lang="ru-RU" dirty="0"/>
              <a:t>Красная книга Калужской области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74F4CC-A62C-4B09-823F-1D9E76E2B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97094"/>
            <a:ext cx="10058400" cy="402336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предлагается ответить на вопросы по Красной книге Калужской области (5 минут)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3D418ED-48D6-4175-97A3-FDC2060E1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40" y="2050966"/>
            <a:ext cx="2895600" cy="428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EA3DD1E-E65B-4DE5-80EE-93770278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69254"/>
            <a:ext cx="2895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7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27FA9A-FA4C-4884-8942-42C7D741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461851"/>
            <a:ext cx="10058400" cy="1450757"/>
          </a:xfrm>
        </p:spPr>
        <p:txBody>
          <a:bodyPr/>
          <a:lstStyle/>
          <a:p>
            <a:r>
              <a:rPr lang="ru-RU" dirty="0"/>
              <a:t>Красная книга Калужской области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33EE6D-6F9E-4E35-B44E-D1610C14F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44880"/>
            <a:ext cx="10058400" cy="4023360"/>
          </a:xfrm>
        </p:spPr>
        <p:txBody>
          <a:bodyPr/>
          <a:lstStyle/>
          <a:p>
            <a:r>
              <a:rPr lang="ru-RU" dirty="0"/>
              <a:t>1. Октябрь 1998 года -постановление правительства Калужской области; </a:t>
            </a:r>
          </a:p>
          <a:p>
            <a:r>
              <a:rPr lang="ru-RU" dirty="0"/>
              <a:t>2. В Красную книгу Калужской области внесены 518 биологических видов: 15 видов грибов 205 сосудистых растений 280 видов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2678653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2691B-E515-4F0F-B1BB-F60F6F90E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766089-ED16-4C6D-9726-C3B39B0B3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9030A6-4335-41FE-80E7-B6C2EC57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759" y="416219"/>
            <a:ext cx="3582429" cy="26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C69A2-4223-4460-8641-BAA5A75A7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728" y="3579966"/>
            <a:ext cx="4258190" cy="283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5F4161C-3BC5-4CAA-B836-6F11EA7F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19" y="601428"/>
            <a:ext cx="4060709" cy="26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79E457D-D8D3-425C-90C7-4E46BBD2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097" y="4147280"/>
            <a:ext cx="4594886" cy="306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56B0CC9-A213-45EE-A2F1-7B8518138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85" y="586806"/>
            <a:ext cx="4258910" cy="23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BB4A376-220F-4DB9-8B00-C40F4750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750" y="3186233"/>
            <a:ext cx="3979889" cy="29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D36278D-C7D7-4924-A5A3-7B0B82EB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540" y="553797"/>
            <a:ext cx="2907656" cy="290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D326121-0409-48C9-B0B7-204C34894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87" y="2921386"/>
            <a:ext cx="2859533" cy="191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38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A5FA8-71FA-41FE-8CE2-96A885FA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80" y="-505877"/>
            <a:ext cx="10058400" cy="1450757"/>
          </a:xfrm>
        </p:spPr>
        <p:txBody>
          <a:bodyPr/>
          <a:lstStyle/>
          <a:p>
            <a:r>
              <a:rPr lang="ru-RU" dirty="0"/>
              <a:t>Природоохранные организации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41C12-15B0-4A69-9891-28149409A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040" y="944880"/>
            <a:ext cx="10058400" cy="402336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предлагается соотнести логотипы, названия и миссий различных природоохранных организаций (5 мин)</a:t>
            </a:r>
          </a:p>
          <a:p>
            <a:endParaRPr lang="ru-RU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7F9114DD-61D5-4F6B-9549-05EDD5634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81" y="1864058"/>
            <a:ext cx="6837680" cy="455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5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11BC53-757C-4A36-AC48-FC005F635B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626310-A887-4EC3-8ED7-2FB8962F7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44" y="385253"/>
            <a:ext cx="2809647" cy="21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616A005-CF65-4446-956E-34074E13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959" y="324708"/>
            <a:ext cx="2650473" cy="265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FE02C30-A64E-4949-AAF7-05046E3E4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49" y="3429000"/>
            <a:ext cx="1941686" cy="26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D642EFE6-981A-4551-8539-A838C189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99" y="3112506"/>
            <a:ext cx="3032760" cy="303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124C840B-21CE-45E8-AC87-E51EE878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4" y="324708"/>
            <a:ext cx="300736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16660E2-AF32-4D9C-A238-8FB428FE5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0" y="3251321"/>
            <a:ext cx="2809647" cy="280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12967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210</TotalTime>
  <Words>156</Words>
  <Application>Microsoft Office PowerPoint</Application>
  <PresentationFormat>Широкоэкранный</PresentationFormat>
  <Paragraphs>22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Ретро</vt:lpstr>
      <vt:lpstr>Международный день  Матери Земли</vt:lpstr>
      <vt:lpstr>История праздника</vt:lpstr>
      <vt:lpstr>Атрибуты праздника</vt:lpstr>
      <vt:lpstr>Презентация PowerPoint</vt:lpstr>
      <vt:lpstr>Красная книга Калужской области </vt:lpstr>
      <vt:lpstr>Красная книга Калужской области </vt:lpstr>
      <vt:lpstr>Презентация PowerPoint</vt:lpstr>
      <vt:lpstr>Природоохранные организации</vt:lpstr>
      <vt:lpstr>Презентация PowerPoint</vt:lpstr>
      <vt:lpstr>Экологический светофор</vt:lpstr>
      <vt:lpstr>Экологические ситуации</vt:lpstr>
      <vt:lpstr>Раздельный сбор отходов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земли – 22 апреля</dc:title>
  <dc:creator>Валентина Старостенко</dc:creator>
  <cp:lastModifiedBy>Валентина Старостенко</cp:lastModifiedBy>
  <cp:revision>15</cp:revision>
  <dcterms:created xsi:type="dcterms:W3CDTF">2021-04-21T06:24:39Z</dcterms:created>
  <dcterms:modified xsi:type="dcterms:W3CDTF">2021-04-26T12:42:58Z</dcterms:modified>
</cp:coreProperties>
</file>