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4" r:id="rId6"/>
    <p:sldId id="273" r:id="rId7"/>
    <p:sldId id="274" r:id="rId8"/>
    <p:sldId id="260" r:id="rId9"/>
    <p:sldId id="261" r:id="rId10"/>
    <p:sldId id="266" r:id="rId11"/>
    <p:sldId id="270" r:id="rId12"/>
    <p:sldId id="269" r:id="rId13"/>
    <p:sldId id="271" r:id="rId14"/>
    <p:sldId id="272" r:id="rId15"/>
    <p:sldId id="265" r:id="rId16"/>
    <p:sldId id="267" r:id="rId17"/>
    <p:sldId id="268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242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AAF19-317E-4479-886B-9A82E10462B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4A9F-95F8-490E-AFB2-AA927A995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4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4A9F-95F8-490E-AFB2-AA927A995D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9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740CA-66D7-403D-AED5-D66AEE60F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13956F-1FD0-487C-B521-A49CD4E61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4DD345-B480-430A-8A41-261E6D7D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DDA3F6-AA05-4FE1-88C5-322C4113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F06D8B-BA52-4C4F-AE57-C7E25FE7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150DD-7C06-45E3-93A1-82651334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3CECD9-0928-47E9-85B8-FAA8CB46C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3A8802-1436-40F4-9CAE-E78598C3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F01D52-D000-444A-940D-8F1CF13E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CE1E87-FA7F-48F4-86DF-A35C8F12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2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1F7158F-776D-4EC6-82F0-D5112454E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F5D6C6-D09C-4B87-905A-74542C0F8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DC698F-9F58-4EDB-AB18-A14390E2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2B6C02-A792-49B1-BE47-51AC4B7B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1B9DA9-E519-4635-92AD-072EDA13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EB1FB-CD42-4F93-9FD1-8B2ED23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846973-20A0-422D-BBDC-D98CE6A2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375281-D108-4FF7-8ADF-ED08A134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90BC8E-CF14-4F22-8211-0C4F7137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C7C562-460D-41AF-90AA-CB2CEE2C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0F3D2-A8D4-454F-BB1A-290A7CB8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6F9C28-CF34-4D98-AC11-B97BE41FD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507608-5433-42F5-8685-CB636F33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BCE5E8-7529-4F0E-A3C1-92B1A758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207DB5-AB01-4F8A-8961-EBB5F9B7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2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308B4-C0F8-421E-B154-4BB99CD0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68E654-8147-43A4-9A77-3A54B0E4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C41E3E-5EC1-4FE6-B70A-3D56BF915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C9D8C3-AC47-4D60-A24E-97E6A09A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3AF7A7-1107-4872-8845-9D914F80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1E9EE3-CB00-4978-88F7-5FC38EED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5BDC7-5663-4E84-87DC-639A9A23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10FB71-B2D0-4ADB-837F-2F17F17BD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2EEB48-28EA-4758-B3CA-308A578E5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0985646-16FD-406E-BD59-4143AB7D7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8BCC78C-EFD2-49E9-8A50-9AD0E8DAD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047F1BD-446B-494C-ACF2-09C20BBD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59AD46-7280-4584-8C3A-4BE024EF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0F183C-770D-4C2F-9624-C4316E77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0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71EBB9-62E0-416D-8FC5-B4D4D067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1977F4-66C4-4195-B58F-F8DD839F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18F785D-5D3D-4A5D-ABEB-93B081C0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6150E8-7256-4140-A351-DE8A1E53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50A347-2D14-4504-B241-D48AB1D1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CB53E2-B700-4072-8F2B-86CEE079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220DCF-667E-4EDD-B947-A681F299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CE3-FFDF-4DE1-BF10-F2702D29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591F3F-C7AD-4D6F-968F-732720C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14D775-A6F9-438E-94E8-B0AB008DE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A3F337-4514-4838-AFD1-CA930C82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AC1A6-2101-49EC-8F49-4969259E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FC65EE-8AFB-41A0-9204-E73E89E3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1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7A518-5C8A-45AB-807F-307D625D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7542018-C81F-4FA6-B36F-5291B3945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1E4DB29-ABC8-45B4-A5AF-E27A3F032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1D7FB3-EED0-491E-A871-D91F219A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86925E-C3B9-4AD8-9385-4D562394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2AC71C-090E-483C-A917-7E1A91BE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7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8E2333-BAF7-4E53-8FB7-E0E78322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5CC630-9A8A-4812-848E-FD9CB4CD1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B384E5-A4A6-49E9-89D9-3C10F03C7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167B-FE06-4AB7-8D44-533C858365A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75B554-7034-494E-B53B-F1BCE222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D0B3B9-9406-4C54-96F2-2D6D35E4B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1F01-7CA3-43A8-9CD6-0FFF1929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36762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treniki.ru/6ZGQ5W3V7G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e/1FAIpQLSc2zl5DW3ogcgSKsJsfnBVMGHaF6nqP5cHwEi4r3l8rFRv5RQ/viewform?usp=sf_lin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XMr5nm-5d4&amp;t=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554C26-994B-48E9-A4D6-0CCCDB216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Цифровые образовательные ресурсы в педагогической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FE75FD-6C16-423C-B3C2-03D00B3B6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61E7E-9E0B-48D3-AAFE-436604B5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LearningApps.org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AD734F-E5D3-43A7-9F3B-F363C41C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253331"/>
            <a:ext cx="10515600" cy="11202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Это бесплатный интерактивный конструктор  для поддержки процесса преподавания или самостоятельного обучения с помощью интерактивных модулей.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CE13451-E5AE-41F8-ACD6-E82A63C0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0084"/>
            <a:ext cx="9715500" cy="57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0BCC2-7715-4303-A47A-891428D0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https://learningapps.org/13676219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BE9515-6BEE-449D-843B-812EB3094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Выбор — упражнения на выбор правильных ответов;</a:t>
            </a:r>
          </a:p>
          <a:p>
            <a:r>
              <a:rPr lang="ru-RU" dirty="0"/>
              <a:t>Распределение — задания на установление соответствия;</a:t>
            </a:r>
          </a:p>
          <a:p>
            <a:r>
              <a:rPr lang="ru-RU" dirty="0"/>
              <a:t>Последовательность — на определение правильной последовательности;</a:t>
            </a:r>
          </a:p>
          <a:p>
            <a:r>
              <a:rPr lang="ru-RU" dirty="0"/>
              <a:t>Заполнение — упражнения, в которых надо вставить правильные ответы в нужных местах;</a:t>
            </a:r>
          </a:p>
          <a:p>
            <a:r>
              <a:rPr lang="ru-RU" dirty="0"/>
              <a:t>Онлайн-игры — упражнения-соревнования, при выполнении которых учащийся соревнуется с компьютером или другими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5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5989A-7BBA-41DB-9EFE-41F5D26E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Plickers</a:t>
            </a:r>
            <a:endParaRPr lang="ru-RU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074355DB-EF5F-4511-A4A7-A45A5704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1" y="2338911"/>
            <a:ext cx="4103704" cy="41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C9C398FD-C6C8-4BC1-9818-BB099BB6B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73E4E159-13C5-4DDD-88A5-B928C9BB4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xmlns="" id="{70F34400-C564-4751-90BA-CD55C39FC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05" y="582591"/>
            <a:ext cx="3951304" cy="59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23FBCD93-89D6-468F-A563-26DA097B4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234" y="256381"/>
            <a:ext cx="5157787" cy="823912"/>
          </a:xfrm>
        </p:spPr>
        <p:txBody>
          <a:bodyPr/>
          <a:lstStyle/>
          <a:p>
            <a:r>
              <a:rPr lang="ru-RU" dirty="0"/>
              <a:t>Плюсы </a:t>
            </a:r>
            <a:r>
              <a:rPr lang="en-US" dirty="0" err="1"/>
              <a:t>Plickers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1552263D-1FFC-4B77-BEAA-66B87B502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860" y="1415577"/>
            <a:ext cx="5157787" cy="4774085"/>
          </a:xfrm>
        </p:spPr>
        <p:txBody>
          <a:bodyPr/>
          <a:lstStyle/>
          <a:p>
            <a:r>
              <a:rPr lang="ru-RU" dirty="0"/>
              <a:t>Работа с карточками.</a:t>
            </a:r>
          </a:p>
          <a:p>
            <a:r>
              <a:rPr lang="ru-RU" dirty="0"/>
              <a:t>Обратная связь с учениками.</a:t>
            </a:r>
          </a:p>
          <a:p>
            <a:r>
              <a:rPr lang="ru-RU" dirty="0"/>
              <a:t>Моментальный результат.</a:t>
            </a:r>
          </a:p>
          <a:p>
            <a:r>
              <a:rPr lang="ru-RU" dirty="0"/>
              <a:t>Простота создания опросов и работы учителя в приложении.</a:t>
            </a:r>
          </a:p>
          <a:p>
            <a:r>
              <a:rPr lang="ru-RU" dirty="0"/>
              <a:t>Сохранение тестов, результатов в системе и на компьютере.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87DA3118-4A8B-4CA4-B617-42778CDC9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5952" y="668337"/>
            <a:ext cx="5183188" cy="823912"/>
          </a:xfrm>
        </p:spPr>
        <p:txBody>
          <a:bodyPr/>
          <a:lstStyle/>
          <a:p>
            <a:r>
              <a:rPr lang="ru-RU" dirty="0"/>
              <a:t>Минусы </a:t>
            </a:r>
            <a:r>
              <a:rPr lang="ru-RU" dirty="0" err="1"/>
              <a:t>Plickers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8E157C7A-CC8D-4A3C-ABB0-E74B65B81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15577"/>
            <a:ext cx="5183188" cy="4774086"/>
          </a:xfrm>
        </p:spPr>
        <p:txBody>
          <a:bodyPr/>
          <a:lstStyle/>
          <a:p>
            <a:r>
              <a:rPr lang="ru-RU" dirty="0"/>
              <a:t>Интерфейс на английском языке.</a:t>
            </a:r>
          </a:p>
          <a:p>
            <a:r>
              <a:rPr lang="ru-RU" dirty="0"/>
              <a:t>Всего 4 варианта ответа.</a:t>
            </a:r>
          </a:p>
          <a:p>
            <a:r>
              <a:rPr lang="ru-RU" dirty="0"/>
              <a:t>Наличие Интернета на смартфоне учителя.</a:t>
            </a:r>
          </a:p>
          <a:p>
            <a:r>
              <a:rPr lang="ru-RU" dirty="0"/>
              <a:t>Компьютер, проектор и Интернет.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6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1D9C8B-E66E-4C4A-9C14-DAE74D0F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7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eTreniki</a:t>
            </a:r>
            <a:r>
              <a:rPr lang="en-US" dirty="0"/>
              <a:t> — </a:t>
            </a:r>
            <a:r>
              <a:rPr lang="ru-RU" dirty="0"/>
              <a:t>онлайн-конструктор учебных тренажёров</a:t>
            </a:r>
            <a:br>
              <a:rPr lang="ru-RU" dirty="0"/>
            </a:br>
            <a:r>
              <a:rPr lang="en-US" dirty="0">
                <a:hlinkClick r:id="rId2"/>
              </a:rPr>
              <a:t>https://etreniki.ru/6ZGQ5W3V7G</a:t>
            </a:r>
            <a:r>
              <a:rPr lang="ru-RU" dirty="0"/>
              <a:t>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99680CF5-8352-4CFC-88DC-A0BA3184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02" y="2599210"/>
            <a:ext cx="7055796" cy="39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E581C3-BF6E-4480-AADD-91B950E3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Quizizz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C8A88-7A6B-4B40-A0AA-FB6A3C50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AAFE1909-A5B4-4730-BB44-D1AE22780E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37D984C4-6D7D-4195-9A40-27A4A509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59" y="2404438"/>
            <a:ext cx="6011694" cy="31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E53268-7B71-4E5C-A584-4DB3E3D3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платформы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DA051-88C4-4A4A-884C-6E8C7C3D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B85999DC-55BE-4A42-B64A-4FBD9EB2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35" y="1844347"/>
            <a:ext cx="6743193" cy="47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58F0778-3680-4247-8548-14A496A8F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68337"/>
            <a:ext cx="5157787" cy="823912"/>
          </a:xfrm>
        </p:spPr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E629E9-ACDC-462B-94EE-03DED238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4246"/>
            <a:ext cx="5157787" cy="522375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Относительно простой в использовании</a:t>
            </a:r>
          </a:p>
          <a:p>
            <a:r>
              <a:rPr lang="ru-RU" dirty="0"/>
              <a:t>Позволяет создавать игры с большим количеством вопросов разного типа</a:t>
            </a:r>
          </a:p>
          <a:p>
            <a:r>
              <a:rPr lang="ru-RU" dirty="0"/>
              <a:t>Есть интеграция с </a:t>
            </a:r>
            <a:r>
              <a:rPr lang="ru-RU" dirty="0" err="1"/>
              <a:t>гугл</a:t>
            </a:r>
            <a:r>
              <a:rPr lang="ru-RU" dirty="0"/>
              <a:t>-таблицами и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Classroom</a:t>
            </a:r>
            <a:endParaRPr lang="ru-RU" dirty="0"/>
          </a:p>
          <a:p>
            <a:r>
              <a:rPr lang="ru-RU" dirty="0"/>
              <a:t>Студенты видят вопросы теста прямо на телефонах</a:t>
            </a:r>
          </a:p>
          <a:p>
            <a:r>
              <a:rPr lang="ru-RU" dirty="0"/>
              <a:t>За счет прохождения теста в индивидуальном темпе сервис более сложен для списывания</a:t>
            </a:r>
          </a:p>
          <a:p>
            <a:r>
              <a:rPr lang="ru-RU" dirty="0"/>
              <a:t>Можно получить подробный отчет по успеваемости каждого студента</a:t>
            </a:r>
          </a:p>
          <a:p>
            <a:r>
              <a:rPr lang="ru-RU" dirty="0"/>
              <a:t>«Фишки» - мемы, бонусы и музыка (можно даже загружать свои мемы!)</a:t>
            </a:r>
          </a:p>
          <a:p>
            <a:r>
              <a:rPr lang="ru-RU" dirty="0"/>
              <a:t>Сервис можно использовать на русском языке.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73B5AB1-7C54-432F-A1C5-2D0BFA6EC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668337"/>
            <a:ext cx="5183188" cy="823912"/>
          </a:xfrm>
        </p:spPr>
        <p:txBody>
          <a:bodyPr/>
          <a:lstStyle/>
          <a:p>
            <a:r>
              <a:rPr lang="ru-RU" dirty="0"/>
              <a:t>Недостатки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BED8B6C-94F6-42B8-963E-6B2DC411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4247"/>
            <a:ext cx="5183188" cy="455541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Quizizz</a:t>
            </a:r>
            <a:r>
              <a:rPr lang="ru-RU" dirty="0"/>
              <a:t> переведен на русский язык довольно плохо, из-за чего многие слова представляют собой простую «кальку» с английского (например, «идти!» для начала игры – вместо «</a:t>
            </a:r>
            <a:r>
              <a:rPr lang="ru-RU" dirty="0" err="1"/>
              <a:t>go</a:t>
            </a:r>
            <a:r>
              <a:rPr lang="ru-RU" dirty="0"/>
              <a:t>!»). Тем не менее, даже такой плохой перевод достаточен для понимания и создания игры</a:t>
            </a:r>
          </a:p>
          <a:p>
            <a:r>
              <a:rPr lang="ru-RU" dirty="0"/>
              <a:t>Игру нельзя проводить в одном темпе и с одинаковой последовательностью вопросов для всех студентов.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2462A-A1ED-459A-B5C7-84EEE7E6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 14114441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5F4762-FFDC-41B5-BDE3-2865453EB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A2F313-7F0A-4531-8873-31850F3242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21E799-221A-48D9-BA80-6004CC996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664D564-5093-450C-8467-90D4475ECA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ADBC7D-B447-4966-943A-65B1064FF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8" t="24652" r="44308" b="44283"/>
          <a:stretch/>
        </p:blipFill>
        <p:spPr>
          <a:xfrm>
            <a:off x="2750179" y="2206254"/>
            <a:ext cx="6669417" cy="46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0F019E-0AAF-453F-8033-83054032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Цифровые образовательные ресурсы (ЦОР)</a:t>
            </a:r>
            <a:r>
              <a:rPr lang="ru-RU" dirty="0"/>
              <a:t> -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156756-33BF-493C-B8D6-5F204B999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9634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38744" y="714358"/>
            <a:ext cx="192882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ЦОР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0348" y="2285993"/>
            <a:ext cx="3857652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Ресурсы, размещаемые на оптических носителях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1158" y="2285993"/>
            <a:ext cx="378621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Ресурсы, размещенные в Интернет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0050" y="4429132"/>
            <a:ext cx="414340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Комбинированные продукты</a:t>
            </a:r>
          </a:p>
          <a:p>
            <a:pPr algn="ctr"/>
            <a:r>
              <a:rPr lang="ru-RU" sz="3200" b="1" dirty="0"/>
              <a:t>Сеть/диск</a:t>
            </a:r>
          </a:p>
        </p:txBody>
      </p:sp>
      <p:cxnSp>
        <p:nvCxnSpPr>
          <p:cNvPr id="20" name="Прямая со стрелкой 19"/>
          <p:cNvCxnSpPr>
            <a:endCxn id="17" idx="0"/>
          </p:cNvCxnSpPr>
          <p:nvPr/>
        </p:nvCxnSpPr>
        <p:spPr>
          <a:xfrm rot="10800000" flipV="1">
            <a:off x="3774267" y="1285860"/>
            <a:ext cx="2107421" cy="10001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6" idx="0"/>
          </p:cNvCxnSpPr>
          <p:nvPr/>
        </p:nvCxnSpPr>
        <p:spPr>
          <a:xfrm>
            <a:off x="6596066" y="1285860"/>
            <a:ext cx="2143108" cy="10001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31422" y="3714752"/>
            <a:ext cx="2178826" cy="7143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6953256" y="3714752"/>
            <a:ext cx="1964546" cy="7143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ЦОР на различных этапах урока: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034" y="1785926"/>
            <a:ext cx="350046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Актуализация знаний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40" y="3080803"/>
            <a:ext cx="50006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Объяснение нового материала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7368" y="1782354"/>
            <a:ext cx="350046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Закрепление ЗУН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2301" y="3073786"/>
            <a:ext cx="49292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Контроль и оценка ЗУН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526E04-5C4D-4AC3-B4F3-6C5EC7DF33F5}"/>
              </a:ext>
            </a:extLst>
          </p:cNvPr>
          <p:cNvSpPr txBox="1"/>
          <p:nvPr/>
        </p:nvSpPr>
        <p:spPr>
          <a:xfrm>
            <a:off x="2772805" y="4379252"/>
            <a:ext cx="58801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/>
              <a:t>повышение мотивации обучения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100" y="357167"/>
            <a:ext cx="71438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ЦИФРОВЫЕ ОБРАЗОВАТЕЛЬНЫЕ РЕСУРСЫ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8282" y="1142985"/>
            <a:ext cx="350046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Группа компьютерных программ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8942" y="1214423"/>
            <a:ext cx="278608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Сетевые службы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4034" y="2285992"/>
            <a:ext cx="314327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Эл. учебники и словари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4034" y="3000373"/>
            <a:ext cx="314327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Текстовые, графические и </a:t>
            </a:r>
            <a:r>
              <a:rPr lang="ru-RU" sz="2000" b="1" dirty="0" err="1"/>
              <a:t>мультимедийные</a:t>
            </a:r>
            <a:r>
              <a:rPr lang="ru-RU" sz="2000" b="1" dirty="0"/>
              <a:t> редакторы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4034" y="4214819"/>
            <a:ext cx="314327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Грамматические, лексические и фонетические тренажеры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4034" y="5500702"/>
            <a:ext cx="314327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Программы-тесты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5934" y="2143116"/>
            <a:ext cx="228601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Информационные службы Интернет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6264" y="2143116"/>
            <a:ext cx="242886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Коммуникативные сетевые службы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8810" y="3500438"/>
            <a:ext cx="121444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WWW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38810" y="4214818"/>
            <a:ext cx="121444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FTP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81984" y="3429000"/>
            <a:ext cx="22860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Телеконференции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1952" y="4071942"/>
            <a:ext cx="228604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Форумы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1920" y="4714884"/>
            <a:ext cx="228608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E-mail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1920" y="5357826"/>
            <a:ext cx="228608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Чат</a:t>
            </a:r>
          </a:p>
        </p:txBody>
      </p:sp>
      <p:cxnSp>
        <p:nvCxnSpPr>
          <p:cNvPr id="21" name="Прямая со стрелкой 20"/>
          <p:cNvCxnSpPr>
            <a:endCxn id="3" idx="0"/>
          </p:cNvCxnSpPr>
          <p:nvPr/>
        </p:nvCxnSpPr>
        <p:spPr>
          <a:xfrm rot="10800000" flipV="1">
            <a:off x="3488515" y="857232"/>
            <a:ext cx="1535917" cy="2857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0"/>
          </p:cNvCxnSpPr>
          <p:nvPr/>
        </p:nvCxnSpPr>
        <p:spPr>
          <a:xfrm>
            <a:off x="6488911" y="857232"/>
            <a:ext cx="1643073" cy="35719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2" idx="0"/>
          </p:cNvCxnSpPr>
          <p:nvPr/>
        </p:nvCxnSpPr>
        <p:spPr>
          <a:xfrm rot="10800000" flipV="1">
            <a:off x="6738942" y="1714488"/>
            <a:ext cx="1393042" cy="4286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131984" y="1714488"/>
            <a:ext cx="1178710" cy="4286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-118312" y="3856834"/>
            <a:ext cx="371477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810910" y="3642520"/>
            <a:ext cx="157163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68298" y="4142586"/>
            <a:ext cx="285752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38282" y="2500306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38282" y="3500438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38282" y="4714884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738282" y="5715016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95934" y="3714752"/>
            <a:ext cx="141288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95934" y="4429132"/>
            <a:ext cx="141288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096264" y="3643314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096264" y="4286256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096264" y="4929198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096264" y="5572140"/>
            <a:ext cx="284164" cy="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CAD245-51DF-44FD-83F0-E3C0A4C9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8B567-C88D-495F-8EF5-770F94375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402237-EB15-4E7B-B3FD-8BE09DF98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docs.google.com/forms/d/e/1FAIpQLSc2zl5DW3ogcgSKsJsfnBVMGHaF6nqP5cHwEi4r3l8rFRv5RQ/viewform?usp=sf_link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AAEF2F-97EA-44A4-A481-ED927A2DA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EE46993-5343-498A-B845-0CDA316522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6566D354-3C89-47F8-8BE0-E5107721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56128"/>
            <a:ext cx="5157787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95C128DE-7EBA-4F57-9D37-AF624503A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t="18121" r="12991"/>
          <a:stretch/>
        </p:blipFill>
        <p:spPr bwMode="auto">
          <a:xfrm>
            <a:off x="5994399" y="1975390"/>
            <a:ext cx="5829228" cy="46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B92E8-DF89-4309-B55B-2258D9BF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98FDA2-6D70-4566-948C-FBDAFC9D5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4AE918-BD4D-4AC6-8D94-4C8834E2AC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0E2C86-FE4E-4734-B5DF-C05B9D6DF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80B7D17-698A-44E0-A9AD-5264709556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5A5C886-9272-4D55-90BA-CF4B5960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413348"/>
            <a:ext cx="91630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251D2-5648-4345-AA66-F7EA4666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Kahoot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865246-8FB2-4100-886E-10DD27538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ru-RU" dirty="0"/>
              <a:t>Это бесплатная платформа для обучения в игровой форме, которая подходит для любого учебного предмета и любого возраста, позволяет создавать тесты, викторины для учащихся.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DD5744C-5F52-4493-A3B7-AA79AE3C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2578894"/>
            <a:ext cx="74168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121191-EFED-4369-971E-5C7225FA6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377296"/>
            <a:ext cx="5157787" cy="823912"/>
          </a:xfrm>
        </p:spPr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61C228-82E8-4E88-97CA-B814FF73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73704"/>
            <a:ext cx="5157787" cy="49159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Очень простой в использовании</a:t>
            </a:r>
          </a:p>
          <a:p>
            <a:r>
              <a:rPr lang="ru-RU" dirty="0"/>
              <a:t>Позволяет создавать игры с большим количеством вопросов</a:t>
            </a:r>
          </a:p>
          <a:p>
            <a:r>
              <a:rPr lang="ru-RU" dirty="0"/>
              <a:t>Есть интеграция с </a:t>
            </a:r>
            <a:r>
              <a:rPr lang="ru-RU" dirty="0" err="1"/>
              <a:t>гугл</a:t>
            </a:r>
            <a:r>
              <a:rPr lang="ru-RU" dirty="0"/>
              <a:t>-таблицами</a:t>
            </a:r>
          </a:p>
          <a:p>
            <a:r>
              <a:rPr lang="ru-RU" dirty="0"/>
              <a:t>Можно получить подробный отчет по успеваемости каждого студента</a:t>
            </a:r>
          </a:p>
          <a:p>
            <a:r>
              <a:rPr lang="ru-RU" dirty="0"/>
              <a:t>Одна из «фишек» - сопровождающие игру музыка и звуковые эффекты (стоит отметить, что из-за музыки и дизайна </a:t>
            </a:r>
            <a:r>
              <a:rPr lang="ru-RU" dirty="0" err="1"/>
              <a:t>Kahoot</a:t>
            </a:r>
            <a:r>
              <a:rPr lang="ru-RU" dirty="0"/>
              <a:t> считается более неформальным, чем другие сервисы, и его не рекомендуется применять на формальных мероприятиях – например, конференциях (для них лучше подойдет </a:t>
            </a:r>
            <a:r>
              <a:rPr lang="ru-RU" dirty="0" err="1">
                <a:hlinkClick r:id="rId2"/>
              </a:rPr>
              <a:t>Mentimeter</a:t>
            </a:r>
            <a:r>
              <a:rPr lang="ru-RU" dirty="0"/>
              <a:t>)).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E1AD7DF-0E9D-47AD-8191-D175DBA1F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2927" y="449792"/>
            <a:ext cx="5183188" cy="823912"/>
          </a:xfrm>
        </p:spPr>
        <p:txBody>
          <a:bodyPr/>
          <a:lstStyle/>
          <a:p>
            <a:r>
              <a:rPr lang="ru-RU" dirty="0"/>
              <a:t>Недостатки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A82F92D-B419-4350-9444-A38248360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73704"/>
            <a:ext cx="5183188" cy="491595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Интерфейс на английском языке</a:t>
            </a:r>
          </a:p>
          <a:p>
            <a:r>
              <a:rPr lang="ru-RU" dirty="0"/>
              <a:t>Студенты не видят заданный вопрос на телефонах, он отображается только на экране преподавателя</a:t>
            </a:r>
          </a:p>
          <a:p>
            <a:r>
              <a:rPr lang="ru-RU" dirty="0"/>
              <a:t>Есть ограничения по количеству участников (в бесплатной версии – макс. 50)</a:t>
            </a:r>
          </a:p>
          <a:p>
            <a:r>
              <a:rPr lang="ru-RU" dirty="0"/>
              <a:t>Можно не угадать с нужным количеством времени для каждого вопроса, из-за чего студенты могут не успеть ответить на них</a:t>
            </a:r>
          </a:p>
          <a:p>
            <a:r>
              <a:rPr lang="ru-RU" dirty="0"/>
              <a:t>Студентам легко скопировать ответы друг друга – достаточно просто дублировать их в чат (чтобы это предотвратить, можно попросить студентов включить камеру, чтобы вы могли наблюдать за тем, что студент не печатает свой ответ в чат).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510</Words>
  <Application>Microsoft Office PowerPoint</Application>
  <PresentationFormat>Произвольный</PresentationFormat>
  <Paragraphs>81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Цифровые образовательные ресурсы в педагогической деятельности</vt:lpstr>
      <vt:lpstr>Цифровые образовательные ресурсы (ЦОР) - </vt:lpstr>
      <vt:lpstr>Презентация PowerPoint</vt:lpstr>
      <vt:lpstr>ЦОР на различных этапах урока:</vt:lpstr>
      <vt:lpstr>Презентация PowerPoint</vt:lpstr>
      <vt:lpstr>Презентация PowerPoint</vt:lpstr>
      <vt:lpstr>Презентация PowerPoint</vt:lpstr>
      <vt:lpstr>Kahoot </vt:lpstr>
      <vt:lpstr>Презентация PowerPoint</vt:lpstr>
      <vt:lpstr>LearningApps.org </vt:lpstr>
      <vt:lpstr>https://learningapps.org/13676219 </vt:lpstr>
      <vt:lpstr>Plickers</vt:lpstr>
      <vt:lpstr>Презентация PowerPoint</vt:lpstr>
      <vt:lpstr>eTreniki — онлайн-конструктор учебных тренажёров https://etreniki.ru/6ZGQ5W3V7G </vt:lpstr>
      <vt:lpstr>Quizizz</vt:lpstr>
      <vt:lpstr>Возможности платформы</vt:lpstr>
      <vt:lpstr>Презентация PowerPoint</vt:lpstr>
      <vt:lpstr>Код 14114441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образовательные ресурсы в педагогической деятельности</dc:title>
  <dc:creator>Валентина Старостенко</dc:creator>
  <cp:lastModifiedBy>Учитель</cp:lastModifiedBy>
  <cp:revision>3</cp:revision>
  <dcterms:created xsi:type="dcterms:W3CDTF">2021-12-20T07:43:14Z</dcterms:created>
  <dcterms:modified xsi:type="dcterms:W3CDTF">2021-12-20T11:22:53Z</dcterms:modified>
</cp:coreProperties>
</file>